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handoutMasterIdLst>
    <p:handoutMasterId r:id="rId68"/>
  </p:handoutMasterIdLst>
  <p:sldIdLst>
    <p:sldId id="333" r:id="rId2"/>
    <p:sldId id="317" r:id="rId3"/>
    <p:sldId id="318" r:id="rId4"/>
    <p:sldId id="256" r:id="rId5"/>
    <p:sldId id="258" r:id="rId6"/>
    <p:sldId id="259" r:id="rId7"/>
    <p:sldId id="316" r:id="rId8"/>
    <p:sldId id="261" r:id="rId9"/>
    <p:sldId id="262" r:id="rId10"/>
    <p:sldId id="263" r:id="rId11"/>
    <p:sldId id="323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324" r:id="rId45"/>
    <p:sldId id="298" r:id="rId46"/>
    <p:sldId id="299" r:id="rId47"/>
    <p:sldId id="300" r:id="rId48"/>
    <p:sldId id="325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26" r:id="rId57"/>
    <p:sldId id="329" r:id="rId58"/>
    <p:sldId id="327" r:id="rId59"/>
    <p:sldId id="330" r:id="rId60"/>
    <p:sldId id="311" r:id="rId61"/>
    <p:sldId id="331" r:id="rId62"/>
    <p:sldId id="332" r:id="rId63"/>
    <p:sldId id="321" r:id="rId64"/>
    <p:sldId id="319" r:id="rId65"/>
    <p:sldId id="320" r:id="rId6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494" autoAdjust="0"/>
  </p:normalViewPr>
  <p:slideViewPr>
    <p:cSldViewPr snapToGrid="0">
      <p:cViewPr varScale="1">
        <p:scale>
          <a:sx n="65" d="100"/>
          <a:sy n="65" d="100"/>
        </p:scale>
        <p:origin x="700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7" d="100"/>
          <a:sy n="57" d="100"/>
        </p:scale>
        <p:origin x="-2520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DD4348-B04D-4ECB-83BB-18E45D4AE51E}" type="datetimeFigureOut">
              <a:rPr lang="en-GB" smtClean="0"/>
              <a:pPr/>
              <a:t>17/04/2023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CDA9E8-A580-4BC3-ABFD-308FDF030AA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51764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18DF3-D9EA-4FDF-AF92-C101DDC6E3FF}" type="datetimeFigureOut">
              <a:rPr lang="en-GB" smtClean="0"/>
              <a:pPr/>
              <a:t>17/04/2023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068C3C-E526-4DAB-9E4B-B8172A762B3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9537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068C3C-E526-4DAB-9E4B-B8172A762B32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5874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51B6D-154E-44D0-8C1F-0E0FAD990CA3}" type="datetimeFigureOut">
              <a:rPr lang="en-GB" smtClean="0"/>
              <a:pPr/>
              <a:t>17/04/2023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6E575-48ED-456C-A365-F8FCF8460FD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2484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51B6D-154E-44D0-8C1F-0E0FAD990CA3}" type="datetimeFigureOut">
              <a:rPr lang="en-GB" smtClean="0"/>
              <a:pPr/>
              <a:t>17/04/2023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6E575-48ED-456C-A365-F8FCF8460FD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163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51B6D-154E-44D0-8C1F-0E0FAD990CA3}" type="datetimeFigureOut">
              <a:rPr lang="en-GB" smtClean="0"/>
              <a:pPr/>
              <a:t>17/04/2023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6E575-48ED-456C-A365-F8FCF8460FD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3698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51B6D-154E-44D0-8C1F-0E0FAD990CA3}" type="datetimeFigureOut">
              <a:rPr lang="en-GB" smtClean="0"/>
              <a:pPr/>
              <a:t>17/04/2023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6E575-48ED-456C-A365-F8FCF8460FD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5485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51B6D-154E-44D0-8C1F-0E0FAD990CA3}" type="datetimeFigureOut">
              <a:rPr lang="en-GB" smtClean="0"/>
              <a:pPr/>
              <a:t>17/04/2023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6E575-48ED-456C-A365-F8FCF8460FD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1321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51B6D-154E-44D0-8C1F-0E0FAD990CA3}" type="datetimeFigureOut">
              <a:rPr lang="en-GB" smtClean="0"/>
              <a:pPr/>
              <a:t>17/04/2023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6E575-48ED-456C-A365-F8FCF8460FD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1515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51B6D-154E-44D0-8C1F-0E0FAD990CA3}" type="datetimeFigureOut">
              <a:rPr lang="en-GB" smtClean="0"/>
              <a:pPr/>
              <a:t>17/04/2023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6E575-48ED-456C-A365-F8FCF8460FD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1440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51B6D-154E-44D0-8C1F-0E0FAD990CA3}" type="datetimeFigureOut">
              <a:rPr lang="en-GB" smtClean="0"/>
              <a:pPr/>
              <a:t>17/04/2023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6E575-48ED-456C-A365-F8FCF8460FD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9965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51B6D-154E-44D0-8C1F-0E0FAD990CA3}" type="datetimeFigureOut">
              <a:rPr lang="en-GB" smtClean="0"/>
              <a:pPr/>
              <a:t>17/04/2023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6E575-48ED-456C-A365-F8FCF8460FD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9631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51B6D-154E-44D0-8C1F-0E0FAD990CA3}" type="datetimeFigureOut">
              <a:rPr lang="en-GB" smtClean="0"/>
              <a:pPr/>
              <a:t>17/04/2023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6E575-48ED-456C-A365-F8FCF8460FD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9343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51B6D-154E-44D0-8C1F-0E0FAD990CA3}" type="datetimeFigureOut">
              <a:rPr lang="en-GB" smtClean="0"/>
              <a:pPr/>
              <a:t>17/04/2023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6E575-48ED-456C-A365-F8FCF8460FD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0206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E51B6D-154E-44D0-8C1F-0E0FAD990CA3}" type="datetimeFigureOut">
              <a:rPr lang="en-GB" smtClean="0"/>
              <a:pPr/>
              <a:t>17/04/2023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A6E575-48ED-456C-A365-F8FCF8460FD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0626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7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f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2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684" y="0"/>
            <a:ext cx="2517572" cy="4610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34382" y="2400299"/>
            <a:ext cx="2097569" cy="41230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94470" y="2091791"/>
            <a:ext cx="946331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 smtClean="0">
                <a:latin typeface="Berlin Sans FB" panose="020E0602020502020306" pitchFamily="34" charset="0"/>
              </a:rPr>
              <a:t>Song of Sounds</a:t>
            </a:r>
            <a:endParaRPr lang="en-GB" sz="10000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23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27085" y="5493224"/>
            <a:ext cx="106389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 smtClean="0">
                <a:latin typeface="Berlin Sans FB" panose="020E0602020502020306" pitchFamily="34" charset="0"/>
              </a:rPr>
              <a:t>Fish are funny f </a:t>
            </a:r>
            <a:r>
              <a:rPr lang="en-GB" sz="6600" dirty="0" err="1" smtClean="0">
                <a:latin typeface="Berlin Sans FB" panose="020E0602020502020306" pitchFamily="34" charset="0"/>
              </a:rPr>
              <a:t>f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r>
              <a:rPr lang="en-GB" sz="6600" dirty="0" err="1" smtClean="0">
                <a:latin typeface="Berlin Sans FB" panose="020E0602020502020306" pitchFamily="34" charset="0"/>
              </a:rPr>
              <a:t>f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endParaRPr lang="en-GB" sz="6600" dirty="0">
              <a:latin typeface="Berlin Sans FB" panose="020E0602020502020306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6" b="31852"/>
          <a:stretch/>
        </p:blipFill>
        <p:spPr>
          <a:xfrm>
            <a:off x="3724611" y="552450"/>
            <a:ext cx="8093315" cy="4636492"/>
          </a:xfrm>
          <a:prstGeom prst="rect">
            <a:avLst/>
          </a:prstGeom>
        </p:spPr>
      </p:pic>
      <p:pic>
        <p:nvPicPr>
          <p:cNvPr id="6" name="Picture 3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3" t="1561" r="19839"/>
          <a:stretch>
            <a:fillRect/>
          </a:stretch>
        </p:blipFill>
        <p:spPr bwMode="auto">
          <a:xfrm>
            <a:off x="916378" y="-988212"/>
            <a:ext cx="3331030" cy="892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248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2"/>
    </mc:Choice>
    <mc:Fallback xmlns="">
      <p:transition spd="slow" advTm="2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97922" y="2667554"/>
            <a:ext cx="119940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6600" dirty="0" smtClean="0">
                <a:latin typeface="Berlin Sans FB" panose="020E0602020502020306" pitchFamily="34" charset="0"/>
              </a:rPr>
              <a:t>Skip to my </a:t>
            </a:r>
            <a:r>
              <a:rPr lang="en-GB" sz="6600" dirty="0" err="1" smtClean="0">
                <a:latin typeface="Berlin Sans FB" panose="020E0602020502020306" pitchFamily="34" charset="0"/>
              </a:rPr>
              <a:t>lou</a:t>
            </a:r>
            <a:r>
              <a:rPr lang="en-GB" sz="6600" dirty="0" smtClean="0">
                <a:latin typeface="Berlin Sans FB" panose="020E0602020502020306" pitchFamily="34" charset="0"/>
              </a:rPr>
              <a:t> my darling</a:t>
            </a:r>
            <a:endParaRPr lang="en-GB" sz="6600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16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6"/>
    </mc:Choice>
    <mc:Fallback xmlns="">
      <p:transition spd="slow" advTm="2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53029" y="5536767"/>
            <a:ext cx="106389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 smtClean="0">
                <a:latin typeface="Berlin Sans FB" panose="020E0602020502020306" pitchFamily="34" charset="0"/>
              </a:rPr>
              <a:t>Goats are gardening g </a:t>
            </a:r>
            <a:r>
              <a:rPr lang="en-GB" sz="6600" dirty="0" err="1" smtClean="0">
                <a:latin typeface="Berlin Sans FB" panose="020E0602020502020306" pitchFamily="34" charset="0"/>
              </a:rPr>
              <a:t>g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r>
              <a:rPr lang="en-GB" sz="6600" dirty="0" err="1" smtClean="0">
                <a:latin typeface="Berlin Sans FB" panose="020E0602020502020306" pitchFamily="34" charset="0"/>
              </a:rPr>
              <a:t>g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endParaRPr lang="en-GB" sz="6600" dirty="0">
              <a:latin typeface="Berlin Sans FB" panose="020E0602020502020306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08" y="914617"/>
            <a:ext cx="6944142" cy="4448519"/>
          </a:xfrm>
          <a:prstGeom prst="rect">
            <a:avLst/>
          </a:prstGeom>
        </p:spPr>
      </p:pic>
      <p:pic>
        <p:nvPicPr>
          <p:cNvPr id="5" name="Picture 3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8" t="29597" r="29358" b="21506"/>
          <a:stretch>
            <a:fillRect/>
          </a:stretch>
        </p:blipFill>
        <p:spPr bwMode="auto">
          <a:xfrm>
            <a:off x="7256915" y="1452768"/>
            <a:ext cx="3715885" cy="485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722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0"/>
    </mc:Choice>
    <mc:Fallback xmlns="">
      <p:transition spd="slow" advTm="2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682" y="298201"/>
            <a:ext cx="4638403" cy="526196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94858" y="5580310"/>
            <a:ext cx="106389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 smtClean="0">
                <a:latin typeface="Berlin Sans FB" panose="020E0602020502020306" pitchFamily="34" charset="0"/>
              </a:rPr>
              <a:t>Hats on heads h </a:t>
            </a:r>
            <a:r>
              <a:rPr lang="en-GB" sz="6600" dirty="0" err="1" smtClean="0">
                <a:latin typeface="Berlin Sans FB" panose="020E0602020502020306" pitchFamily="34" charset="0"/>
              </a:rPr>
              <a:t>h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r>
              <a:rPr lang="en-GB" sz="6600" dirty="0" err="1" smtClean="0">
                <a:latin typeface="Berlin Sans FB" panose="020E0602020502020306" pitchFamily="34" charset="0"/>
              </a:rPr>
              <a:t>h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endParaRPr lang="en-GB" sz="6600" dirty="0">
              <a:latin typeface="Berlin Sans FB" panose="020E0602020502020306" pitchFamily="34" charset="0"/>
            </a:endParaRPr>
          </a:p>
        </p:txBody>
      </p:sp>
      <p:pic>
        <p:nvPicPr>
          <p:cNvPr id="7" name="Picture 3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88" t="20512" r="27184" b="39174"/>
          <a:stretch>
            <a:fillRect/>
          </a:stretch>
        </p:blipFill>
        <p:spPr bwMode="auto">
          <a:xfrm>
            <a:off x="904170" y="500729"/>
            <a:ext cx="3698403" cy="4538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47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8"/>
    </mc:Choice>
    <mc:Fallback xmlns="">
      <p:transition spd="slow" advTm="2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44915" y="5594824"/>
            <a:ext cx="106389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 smtClean="0">
                <a:latin typeface="Berlin Sans FB" panose="020E0602020502020306" pitchFamily="34" charset="0"/>
              </a:rPr>
              <a:t>Insects are interesting </a:t>
            </a:r>
            <a:r>
              <a:rPr lang="en-GB" sz="6600" dirty="0" err="1" smtClean="0">
                <a:latin typeface="Berlin Sans FB" panose="020E0602020502020306" pitchFamily="34" charset="0"/>
              </a:rPr>
              <a:t>i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r>
              <a:rPr lang="en-GB" sz="6600" dirty="0" err="1" smtClean="0">
                <a:latin typeface="Berlin Sans FB" panose="020E0602020502020306" pitchFamily="34" charset="0"/>
              </a:rPr>
              <a:t>i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r>
              <a:rPr lang="en-GB" sz="6600" dirty="0" err="1" smtClean="0">
                <a:latin typeface="Berlin Sans FB" panose="020E0602020502020306" pitchFamily="34" charset="0"/>
              </a:rPr>
              <a:t>i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endParaRPr lang="en-GB" sz="6600" dirty="0">
              <a:latin typeface="Berlin Sans FB" panose="020E0602020502020306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988" y="543489"/>
            <a:ext cx="5345429" cy="5051335"/>
          </a:xfrm>
          <a:prstGeom prst="rect">
            <a:avLst/>
          </a:prstGeom>
        </p:spPr>
      </p:pic>
      <p:pic>
        <p:nvPicPr>
          <p:cNvPr id="8" name="Picture 3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62" t="20372" r="22324" b="25378"/>
          <a:stretch>
            <a:fillRect/>
          </a:stretch>
        </p:blipFill>
        <p:spPr bwMode="auto">
          <a:xfrm>
            <a:off x="7827944" y="644228"/>
            <a:ext cx="3513345" cy="5518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240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2"/>
    </mc:Choice>
    <mc:Fallback xmlns="">
      <p:transition spd="slow" advTm="2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2737032"/>
            <a:ext cx="119940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5400" dirty="0" smtClean="0">
                <a:latin typeface="Berlin Sans FB" panose="020E0602020502020306" pitchFamily="34" charset="0"/>
              </a:rPr>
              <a:t>Skip to my </a:t>
            </a:r>
            <a:r>
              <a:rPr lang="en-GB" sz="5400" dirty="0" err="1" smtClean="0">
                <a:latin typeface="Berlin Sans FB" panose="020E0602020502020306" pitchFamily="34" charset="0"/>
              </a:rPr>
              <a:t>lou</a:t>
            </a:r>
            <a:r>
              <a:rPr lang="en-GB" sz="5400" dirty="0" smtClean="0">
                <a:latin typeface="Berlin Sans FB" panose="020E0602020502020306" pitchFamily="34" charset="0"/>
              </a:rPr>
              <a:t> my darling</a:t>
            </a:r>
            <a:endParaRPr lang="en-GB" sz="5400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77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6"/>
    </mc:Choice>
    <mc:Fallback xmlns="">
      <p:transition spd="slow" advTm="2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700" y="516516"/>
            <a:ext cx="8099523" cy="576747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53029" y="5565796"/>
            <a:ext cx="106389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 smtClean="0">
                <a:latin typeface="Berlin Sans FB" panose="020E0602020502020306" pitchFamily="34" charset="0"/>
              </a:rPr>
              <a:t>Jellybeans are jumping j </a:t>
            </a:r>
            <a:r>
              <a:rPr lang="en-GB" sz="6600" dirty="0" err="1" smtClean="0">
                <a:latin typeface="Berlin Sans FB" panose="020E0602020502020306" pitchFamily="34" charset="0"/>
              </a:rPr>
              <a:t>j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r>
              <a:rPr lang="en-GB" sz="6600" dirty="0" err="1" smtClean="0">
                <a:latin typeface="Berlin Sans FB" panose="020E0602020502020306" pitchFamily="34" charset="0"/>
              </a:rPr>
              <a:t>j</a:t>
            </a:r>
            <a:endParaRPr lang="en-GB" sz="6600" dirty="0">
              <a:latin typeface="Berlin Sans FB" panose="020E0602020502020306" pitchFamily="34" charset="0"/>
            </a:endParaRPr>
          </a:p>
        </p:txBody>
      </p:sp>
      <p:pic>
        <p:nvPicPr>
          <p:cNvPr id="5" name="Picture 40"/>
          <p:cNvPicPr>
            <a:picLocks noChangeAspect="1" noChangeArrowheads="1"/>
          </p:cNvPicPr>
          <p:nvPr/>
        </p:nvPicPr>
        <p:blipFill>
          <a:blip r:embed="rId3" cstate="print"/>
          <a:srcRect l="16515" t="21365" r="33252" b="24113"/>
          <a:stretch>
            <a:fillRect/>
          </a:stretch>
        </p:blipFill>
        <p:spPr bwMode="auto">
          <a:xfrm>
            <a:off x="892636" y="1022372"/>
            <a:ext cx="2606721" cy="3997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5593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8"/>
    </mc:Choice>
    <mc:Fallback xmlns="">
      <p:transition spd="slow" advTm="2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22" y="311224"/>
            <a:ext cx="4692719" cy="539971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44915" y="5594824"/>
            <a:ext cx="106389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 smtClean="0">
                <a:latin typeface="Berlin Sans FB" panose="020E0602020502020306" pitchFamily="34" charset="0"/>
              </a:rPr>
              <a:t>Kings flying kites k </a:t>
            </a:r>
            <a:r>
              <a:rPr lang="en-GB" sz="6600" dirty="0" err="1" smtClean="0">
                <a:latin typeface="Berlin Sans FB" panose="020E0602020502020306" pitchFamily="34" charset="0"/>
              </a:rPr>
              <a:t>k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r>
              <a:rPr lang="en-GB" sz="6600" dirty="0" err="1" smtClean="0">
                <a:latin typeface="Berlin Sans FB" panose="020E0602020502020306" pitchFamily="34" charset="0"/>
              </a:rPr>
              <a:t>k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endParaRPr lang="en-GB" sz="6600" dirty="0">
              <a:latin typeface="Berlin Sans FB" panose="020E0602020502020306" pitchFamily="34" charset="0"/>
            </a:endParaRPr>
          </a:p>
        </p:txBody>
      </p:sp>
      <p:pic>
        <p:nvPicPr>
          <p:cNvPr id="6" name="Picture 41"/>
          <p:cNvPicPr>
            <a:picLocks noChangeAspect="1" noChangeArrowheads="1"/>
          </p:cNvPicPr>
          <p:nvPr/>
        </p:nvPicPr>
        <p:blipFill>
          <a:blip r:embed="rId3" cstate="print"/>
          <a:srcRect l="27731" t="7851" r="30518" b="19542"/>
          <a:stretch>
            <a:fillRect/>
          </a:stretch>
        </p:blipFill>
        <p:spPr bwMode="auto">
          <a:xfrm>
            <a:off x="7343336" y="-605370"/>
            <a:ext cx="3967088" cy="8096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9620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2"/>
    </mc:Choice>
    <mc:Fallback xmlns="">
      <p:transition spd="slow" advTm="29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950" y="241556"/>
            <a:ext cx="4545583" cy="552569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44915" y="5594824"/>
            <a:ext cx="106389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 smtClean="0">
                <a:latin typeface="Berlin Sans FB" panose="020E0602020502020306" pitchFamily="34" charset="0"/>
              </a:rPr>
              <a:t>Lions love lollipops l </a:t>
            </a:r>
            <a:r>
              <a:rPr lang="en-GB" sz="6600" dirty="0" err="1" smtClean="0">
                <a:latin typeface="Berlin Sans FB" panose="020E0602020502020306" pitchFamily="34" charset="0"/>
              </a:rPr>
              <a:t>l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r>
              <a:rPr lang="en-GB" sz="6600" dirty="0" err="1" smtClean="0">
                <a:latin typeface="Berlin Sans FB" panose="020E0602020502020306" pitchFamily="34" charset="0"/>
              </a:rPr>
              <a:t>l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endParaRPr lang="en-GB" sz="6600" dirty="0">
              <a:latin typeface="Berlin Sans FB" panose="020E0602020502020306" pitchFamily="34" charset="0"/>
            </a:endParaRPr>
          </a:p>
        </p:txBody>
      </p:sp>
      <p:pic>
        <p:nvPicPr>
          <p:cNvPr id="5" name="Picture 42"/>
          <p:cNvPicPr>
            <a:picLocks noChangeAspect="1" noChangeArrowheads="1"/>
          </p:cNvPicPr>
          <p:nvPr/>
        </p:nvPicPr>
        <p:blipFill>
          <a:blip r:embed="rId3" cstate="print"/>
          <a:srcRect l="21216" t="13870" r="35133" b="32263"/>
          <a:stretch>
            <a:fillRect/>
          </a:stretch>
        </p:blipFill>
        <p:spPr bwMode="auto">
          <a:xfrm>
            <a:off x="0" y="0"/>
            <a:ext cx="3315988" cy="568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9005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0"/>
    </mc:Choice>
    <mc:Fallback xmlns="">
      <p:transition spd="slow" advTm="2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644434"/>
            <a:ext cx="119940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5400" dirty="0" smtClean="0">
                <a:latin typeface="Berlin Sans FB" panose="020E0602020502020306" pitchFamily="34" charset="0"/>
              </a:rPr>
              <a:t>Skip to my </a:t>
            </a:r>
            <a:r>
              <a:rPr lang="en-GB" sz="5400" dirty="0" err="1" smtClean="0">
                <a:latin typeface="Berlin Sans FB" panose="020E0602020502020306" pitchFamily="34" charset="0"/>
              </a:rPr>
              <a:t>lou</a:t>
            </a:r>
            <a:r>
              <a:rPr lang="en-GB" sz="5400" dirty="0" smtClean="0">
                <a:latin typeface="Berlin Sans FB" panose="020E0602020502020306" pitchFamily="34" charset="0"/>
              </a:rPr>
              <a:t> my darling</a:t>
            </a:r>
            <a:endParaRPr lang="en-GB" sz="5400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39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0"/>
    </mc:Choice>
    <mc:Fallback xmlns="">
      <p:transition spd="slow" advTm="2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94470" y="2091791"/>
            <a:ext cx="946331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 smtClean="0">
                <a:latin typeface="Berlin Sans FB" panose="020E0602020502020306" pitchFamily="34" charset="0"/>
              </a:rPr>
              <a:t>Song of Sounds</a:t>
            </a:r>
            <a:endParaRPr lang="en-GB" sz="10000" dirty="0">
              <a:latin typeface="Berlin Sans FB" panose="020E0602020502020306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684" y="0"/>
            <a:ext cx="2517572" cy="4610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34382" y="2400299"/>
            <a:ext cx="2097569" cy="4123057"/>
          </a:xfrm>
          <a:prstGeom prst="rect">
            <a:avLst/>
          </a:prstGeom>
        </p:spPr>
      </p:pic>
      <p:pic>
        <p:nvPicPr>
          <p:cNvPr id="5" name="Song-of-Sounds-2020RachaelSong1.261930983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04547" y="72630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50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6"/>
    </mc:Choice>
    <mc:Fallback xmlns="">
      <p:transition spd="slow" advTm="31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5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64" y="727238"/>
            <a:ext cx="6900672" cy="380695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64344" y="5580310"/>
            <a:ext cx="106389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 smtClean="0">
                <a:latin typeface="Berlin Sans FB" panose="020E0602020502020306" pitchFamily="34" charset="0"/>
              </a:rPr>
              <a:t>Mice are munching m </a:t>
            </a:r>
            <a:r>
              <a:rPr lang="en-GB" sz="6600" dirty="0" err="1" smtClean="0">
                <a:latin typeface="Berlin Sans FB" panose="020E0602020502020306" pitchFamily="34" charset="0"/>
              </a:rPr>
              <a:t>m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r>
              <a:rPr lang="en-GB" sz="6600" dirty="0" err="1" smtClean="0">
                <a:latin typeface="Berlin Sans FB" panose="020E0602020502020306" pitchFamily="34" charset="0"/>
              </a:rPr>
              <a:t>m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endParaRPr lang="en-GB" sz="6600" dirty="0">
              <a:latin typeface="Berlin Sans FB" panose="020E0602020502020306" pitchFamily="34" charset="0"/>
            </a:endParaRPr>
          </a:p>
        </p:txBody>
      </p:sp>
      <p:pic>
        <p:nvPicPr>
          <p:cNvPr id="6" name="Picture 43"/>
          <p:cNvPicPr>
            <a:picLocks noChangeAspect="1" noChangeArrowheads="1"/>
          </p:cNvPicPr>
          <p:nvPr/>
        </p:nvPicPr>
        <p:blipFill>
          <a:blip r:embed="rId3" cstate="print"/>
          <a:srcRect l="22620" t="18011" r="23724" b="26550"/>
          <a:stretch>
            <a:fillRect/>
          </a:stretch>
        </p:blipFill>
        <p:spPr bwMode="auto">
          <a:xfrm>
            <a:off x="6688516" y="254598"/>
            <a:ext cx="4974645" cy="5231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2557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6"/>
    </mc:Choice>
    <mc:Fallback xmlns="">
      <p:transition spd="slow" advTm="3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882" y="451262"/>
            <a:ext cx="2304288" cy="518464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44915" y="5594824"/>
            <a:ext cx="106389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 smtClean="0">
                <a:latin typeface="Berlin Sans FB" panose="020E0602020502020306" pitchFamily="34" charset="0"/>
              </a:rPr>
              <a:t>Nurse Nelly’s nice n </a:t>
            </a:r>
            <a:r>
              <a:rPr lang="en-GB" sz="6600" dirty="0" err="1" smtClean="0">
                <a:latin typeface="Berlin Sans FB" panose="020E0602020502020306" pitchFamily="34" charset="0"/>
              </a:rPr>
              <a:t>n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r>
              <a:rPr lang="en-GB" sz="6600" dirty="0" err="1" smtClean="0">
                <a:latin typeface="Berlin Sans FB" panose="020E0602020502020306" pitchFamily="34" charset="0"/>
              </a:rPr>
              <a:t>n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endParaRPr lang="en-GB" sz="6600" dirty="0">
              <a:latin typeface="Berlin Sans FB" panose="020E0602020502020306" pitchFamily="34" charset="0"/>
            </a:endParaRPr>
          </a:p>
        </p:txBody>
      </p:sp>
      <p:pic>
        <p:nvPicPr>
          <p:cNvPr id="6" name="Picture 44"/>
          <p:cNvPicPr>
            <a:picLocks noChangeAspect="1" noChangeArrowheads="1"/>
          </p:cNvPicPr>
          <p:nvPr/>
        </p:nvPicPr>
        <p:blipFill>
          <a:blip r:embed="rId3" cstate="print"/>
          <a:srcRect l="18231" t="28575" r="19653" b="30370"/>
          <a:stretch>
            <a:fillRect/>
          </a:stretch>
        </p:blipFill>
        <p:spPr bwMode="auto">
          <a:xfrm>
            <a:off x="151366" y="1155247"/>
            <a:ext cx="5268038" cy="4110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8615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2"/>
    </mc:Choice>
    <mc:Fallback xmlns="">
      <p:transition spd="slow" advTm="2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56" y="538192"/>
            <a:ext cx="6342888" cy="505663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44915" y="5594824"/>
            <a:ext cx="106389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 smtClean="0">
                <a:latin typeface="Berlin Sans FB" panose="020E0602020502020306" pitchFamily="34" charset="0"/>
              </a:rPr>
              <a:t>Octopus is orange o </a:t>
            </a:r>
            <a:r>
              <a:rPr lang="en-GB" sz="6600" dirty="0" err="1" smtClean="0">
                <a:latin typeface="Berlin Sans FB" panose="020E0602020502020306" pitchFamily="34" charset="0"/>
              </a:rPr>
              <a:t>o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r>
              <a:rPr lang="en-GB" sz="6600" dirty="0" err="1" smtClean="0">
                <a:latin typeface="Berlin Sans FB" panose="020E0602020502020306" pitchFamily="34" charset="0"/>
              </a:rPr>
              <a:t>o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endParaRPr lang="en-GB" sz="6600" dirty="0">
              <a:latin typeface="Berlin Sans FB" panose="020E0602020502020306" pitchFamily="34" charset="0"/>
            </a:endParaRPr>
          </a:p>
        </p:txBody>
      </p:sp>
      <p:pic>
        <p:nvPicPr>
          <p:cNvPr id="6" name="Picture 45"/>
          <p:cNvPicPr>
            <a:picLocks noChangeAspect="1" noChangeArrowheads="1"/>
          </p:cNvPicPr>
          <p:nvPr/>
        </p:nvPicPr>
        <p:blipFill>
          <a:blip r:embed="rId3" cstate="print"/>
          <a:srcRect l="27386" t="11246" r="30273" b="27737"/>
          <a:stretch>
            <a:fillRect/>
          </a:stretch>
        </p:blipFill>
        <p:spPr bwMode="auto">
          <a:xfrm>
            <a:off x="7707929" y="-423535"/>
            <a:ext cx="3578769" cy="6137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6910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690733"/>
            <a:ext cx="119940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5400" dirty="0" smtClean="0">
                <a:latin typeface="Berlin Sans FB" panose="020E0602020502020306" pitchFamily="34" charset="0"/>
              </a:rPr>
              <a:t>Skip to my </a:t>
            </a:r>
            <a:r>
              <a:rPr lang="en-GB" sz="5400" dirty="0" err="1" smtClean="0">
                <a:latin typeface="Berlin Sans FB" panose="020E0602020502020306" pitchFamily="34" charset="0"/>
              </a:rPr>
              <a:t>lou</a:t>
            </a:r>
            <a:r>
              <a:rPr lang="en-GB" sz="5400" dirty="0" smtClean="0">
                <a:latin typeface="Berlin Sans FB" panose="020E0602020502020306" pitchFamily="34" charset="0"/>
              </a:rPr>
              <a:t> my darling</a:t>
            </a:r>
            <a:endParaRPr lang="en-GB" sz="5400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40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2"/>
    </mc:Choice>
    <mc:Fallback xmlns="">
      <p:transition spd="slow" advTm="1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650" y="432221"/>
            <a:ext cx="7081925" cy="50213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44915" y="5594824"/>
            <a:ext cx="106389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 smtClean="0">
                <a:latin typeface="Berlin Sans FB" panose="020E0602020502020306" pitchFamily="34" charset="0"/>
              </a:rPr>
              <a:t>Popcorn popping p </a:t>
            </a:r>
            <a:r>
              <a:rPr lang="en-GB" sz="6600" dirty="0" err="1" smtClean="0">
                <a:latin typeface="Berlin Sans FB" panose="020E0602020502020306" pitchFamily="34" charset="0"/>
              </a:rPr>
              <a:t>p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r>
              <a:rPr lang="en-GB" sz="6600" dirty="0" err="1" smtClean="0">
                <a:latin typeface="Berlin Sans FB" panose="020E0602020502020306" pitchFamily="34" charset="0"/>
              </a:rPr>
              <a:t>p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endParaRPr lang="en-GB" sz="6600" dirty="0">
              <a:latin typeface="Berlin Sans FB" panose="020E0602020502020306" pitchFamily="34" charset="0"/>
            </a:endParaRPr>
          </a:p>
        </p:txBody>
      </p:sp>
      <p:pic>
        <p:nvPicPr>
          <p:cNvPr id="6" name="Picture 46"/>
          <p:cNvPicPr>
            <a:picLocks noChangeAspect="1" noChangeArrowheads="1"/>
          </p:cNvPicPr>
          <p:nvPr/>
        </p:nvPicPr>
        <p:blipFill>
          <a:blip r:embed="rId3" cstate="print"/>
          <a:srcRect l="27496" t="11246" r="23428" b="19542"/>
          <a:stretch>
            <a:fillRect/>
          </a:stretch>
        </p:blipFill>
        <p:spPr bwMode="auto">
          <a:xfrm>
            <a:off x="540403" y="-1054068"/>
            <a:ext cx="4239100" cy="7076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3341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8"/>
    </mc:Choice>
    <mc:Fallback xmlns="">
      <p:transition spd="slow" advTm="3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37" y="435429"/>
            <a:ext cx="5407513" cy="525221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70858" y="5580310"/>
            <a:ext cx="106389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 smtClean="0">
                <a:latin typeface="Berlin Sans FB" panose="020E0602020502020306" pitchFamily="34" charset="0"/>
              </a:rPr>
              <a:t>Queens run quickly </a:t>
            </a:r>
            <a:r>
              <a:rPr lang="en-GB" sz="6600" dirty="0" err="1" smtClean="0">
                <a:latin typeface="Berlin Sans FB" panose="020E0602020502020306" pitchFamily="34" charset="0"/>
              </a:rPr>
              <a:t>qu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r>
              <a:rPr lang="en-GB" sz="6600" dirty="0" err="1" smtClean="0">
                <a:latin typeface="Berlin Sans FB" panose="020E0602020502020306" pitchFamily="34" charset="0"/>
              </a:rPr>
              <a:t>qu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r>
              <a:rPr lang="en-GB" sz="6600" dirty="0" err="1" smtClean="0">
                <a:latin typeface="Berlin Sans FB" panose="020E0602020502020306" pitchFamily="34" charset="0"/>
              </a:rPr>
              <a:t>qu</a:t>
            </a:r>
            <a:endParaRPr lang="en-GB" sz="6600" dirty="0">
              <a:latin typeface="Berlin Sans FB" panose="020E0602020502020306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216004" y="-562117"/>
            <a:ext cx="6975996" cy="6868294"/>
            <a:chOff x="5216004" y="-562117"/>
            <a:chExt cx="6975996" cy="6868294"/>
          </a:xfrm>
        </p:grpSpPr>
        <p:pic>
          <p:nvPicPr>
            <p:cNvPr id="6" name="Picture 47"/>
            <p:cNvPicPr>
              <a:picLocks noChangeAspect="1" noChangeArrowheads="1"/>
            </p:cNvPicPr>
            <p:nvPr/>
          </p:nvPicPr>
          <p:blipFill>
            <a:blip r:embed="rId3" cstate="print"/>
            <a:srcRect l="24863" t="15031" r="22939" b="14307"/>
            <a:stretch>
              <a:fillRect/>
            </a:stretch>
          </p:blipFill>
          <p:spPr bwMode="auto">
            <a:xfrm>
              <a:off x="5216004" y="-562117"/>
              <a:ext cx="4326340" cy="6868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51"/>
            <p:cNvPicPr>
              <a:picLocks noChangeAspect="1" noChangeArrowheads="1"/>
            </p:cNvPicPr>
            <p:nvPr/>
          </p:nvPicPr>
          <p:blipFill>
            <a:blip r:embed="rId4" cstate="print"/>
            <a:srcRect l="31519" t="19321" r="19974" b="32446"/>
            <a:stretch>
              <a:fillRect/>
            </a:stretch>
          </p:blipFill>
          <p:spPr bwMode="auto">
            <a:xfrm>
              <a:off x="8070376" y="-255426"/>
              <a:ext cx="4121624" cy="48486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55093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6"/>
    </mc:Choice>
    <mc:Fallback xmlns="">
      <p:transition spd="slow" advTm="22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31" y="219406"/>
            <a:ext cx="6190387" cy="525402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17487" y="5580310"/>
            <a:ext cx="106389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 smtClean="0">
                <a:latin typeface="Berlin Sans FB" panose="020E0602020502020306" pitchFamily="34" charset="0"/>
              </a:rPr>
              <a:t>Rabbits are rascals r </a:t>
            </a:r>
            <a:r>
              <a:rPr lang="en-GB" sz="6600" dirty="0" err="1" smtClean="0">
                <a:latin typeface="Berlin Sans FB" panose="020E0602020502020306" pitchFamily="34" charset="0"/>
              </a:rPr>
              <a:t>r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r>
              <a:rPr lang="en-GB" sz="6600" dirty="0" err="1" smtClean="0">
                <a:latin typeface="Berlin Sans FB" panose="020E0602020502020306" pitchFamily="34" charset="0"/>
              </a:rPr>
              <a:t>r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endParaRPr lang="en-GB" sz="6600" dirty="0">
              <a:latin typeface="Berlin Sans FB" panose="020E0602020502020306" pitchFamily="34" charset="0"/>
            </a:endParaRPr>
          </a:p>
        </p:txBody>
      </p:sp>
      <p:pic>
        <p:nvPicPr>
          <p:cNvPr id="6" name="Picture 48"/>
          <p:cNvPicPr>
            <a:picLocks noChangeAspect="1" noChangeArrowheads="1"/>
          </p:cNvPicPr>
          <p:nvPr/>
        </p:nvPicPr>
        <p:blipFill>
          <a:blip r:embed="rId3" cstate="print"/>
          <a:srcRect l="23839" t="25652" r="15874" b="34386"/>
          <a:stretch>
            <a:fillRect/>
          </a:stretch>
        </p:blipFill>
        <p:spPr bwMode="auto">
          <a:xfrm>
            <a:off x="223327" y="789182"/>
            <a:ext cx="4766834" cy="4182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8672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6"/>
    </mc:Choice>
    <mc:Fallback xmlns="">
      <p:transition spd="slow" advTm="3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760182"/>
            <a:ext cx="119940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5400" dirty="0" smtClean="0">
                <a:latin typeface="Berlin Sans FB" panose="020E0602020502020306" pitchFamily="34" charset="0"/>
              </a:rPr>
              <a:t>Skip to my </a:t>
            </a:r>
            <a:r>
              <a:rPr lang="en-GB" sz="5400" dirty="0" err="1" smtClean="0">
                <a:latin typeface="Berlin Sans FB" panose="020E0602020502020306" pitchFamily="34" charset="0"/>
              </a:rPr>
              <a:t>lou</a:t>
            </a:r>
            <a:r>
              <a:rPr lang="en-GB" sz="5400" dirty="0" smtClean="0">
                <a:latin typeface="Berlin Sans FB" panose="020E0602020502020306" pitchFamily="34" charset="0"/>
              </a:rPr>
              <a:t> my darling</a:t>
            </a:r>
            <a:endParaRPr lang="en-GB" sz="5400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17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4"/>
    </mc:Choice>
    <mc:Fallback xmlns="">
      <p:transition spd="slow" advTm="3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1260"/>
            <a:ext cx="8174550" cy="426603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69144" y="5551281"/>
            <a:ext cx="106389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 smtClean="0">
                <a:latin typeface="Berlin Sans FB" panose="020E0602020502020306" pitchFamily="34" charset="0"/>
              </a:rPr>
              <a:t>Sausages are sizzling s </a:t>
            </a:r>
            <a:r>
              <a:rPr lang="en-GB" sz="6600" dirty="0" err="1" smtClean="0">
                <a:latin typeface="Berlin Sans FB" panose="020E0602020502020306" pitchFamily="34" charset="0"/>
              </a:rPr>
              <a:t>s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r>
              <a:rPr lang="en-GB" sz="6600" dirty="0" err="1" smtClean="0">
                <a:latin typeface="Berlin Sans FB" panose="020E0602020502020306" pitchFamily="34" charset="0"/>
              </a:rPr>
              <a:t>s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endParaRPr lang="en-GB" sz="6600" dirty="0">
              <a:latin typeface="Berlin Sans FB" panose="020E0602020502020306" pitchFamily="34" charset="0"/>
            </a:endParaRPr>
          </a:p>
        </p:txBody>
      </p:sp>
      <p:pic>
        <p:nvPicPr>
          <p:cNvPr id="6" name="Picture 49"/>
          <p:cNvPicPr>
            <a:picLocks noChangeAspect="1" noChangeArrowheads="1"/>
          </p:cNvPicPr>
          <p:nvPr/>
        </p:nvPicPr>
        <p:blipFill>
          <a:blip r:embed="rId3" cstate="print"/>
          <a:srcRect l="19424" t="16521" r="25076" b="26241"/>
          <a:stretch>
            <a:fillRect/>
          </a:stretch>
        </p:blipFill>
        <p:spPr bwMode="auto">
          <a:xfrm>
            <a:off x="6822829" y="0"/>
            <a:ext cx="4405917" cy="5793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6181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4"/>
    </mc:Choice>
    <mc:Fallback xmlns="">
      <p:transition spd="slow" advTm="25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237259"/>
            <a:ext cx="2756699" cy="539008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94858" y="5551281"/>
            <a:ext cx="106389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 smtClean="0">
                <a:latin typeface="Berlin Sans FB" panose="020E0602020502020306" pitchFamily="34" charset="0"/>
              </a:rPr>
              <a:t>Tiger on the TV t </a:t>
            </a:r>
            <a:r>
              <a:rPr lang="en-GB" sz="6600" dirty="0" err="1" smtClean="0">
                <a:latin typeface="Berlin Sans FB" panose="020E0602020502020306" pitchFamily="34" charset="0"/>
              </a:rPr>
              <a:t>t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r>
              <a:rPr lang="en-GB" sz="6600" dirty="0" err="1" smtClean="0">
                <a:latin typeface="Berlin Sans FB" panose="020E0602020502020306" pitchFamily="34" charset="0"/>
              </a:rPr>
              <a:t>t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endParaRPr lang="en-GB" sz="6600" dirty="0">
              <a:latin typeface="Berlin Sans FB" panose="020E0602020502020306" pitchFamily="34" charset="0"/>
            </a:endParaRPr>
          </a:p>
        </p:txBody>
      </p:sp>
      <p:pic>
        <p:nvPicPr>
          <p:cNvPr id="6" name="Picture 50"/>
          <p:cNvPicPr>
            <a:picLocks noChangeAspect="1" noChangeArrowheads="1"/>
          </p:cNvPicPr>
          <p:nvPr/>
        </p:nvPicPr>
        <p:blipFill>
          <a:blip r:embed="rId3" cstate="print"/>
          <a:srcRect l="27113" t="3259" r="26030" b="19862"/>
          <a:stretch>
            <a:fillRect/>
          </a:stretch>
        </p:blipFill>
        <p:spPr bwMode="auto">
          <a:xfrm>
            <a:off x="585878" y="-1080655"/>
            <a:ext cx="3403674" cy="7429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3685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2"/>
    </mc:Choice>
    <mc:Fallback xmlns="">
      <p:transition spd="slow" advTm="2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78857" y="2338120"/>
            <a:ext cx="94633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>
                <a:latin typeface="Berlin Sans FB" panose="020E0602020502020306" pitchFamily="34" charset="0"/>
              </a:rPr>
              <a:t>We can sing a song of sounds, skip to my </a:t>
            </a:r>
            <a:r>
              <a:rPr lang="en-GB" sz="5400" dirty="0" err="1" smtClean="0">
                <a:latin typeface="Berlin Sans FB" panose="020E0602020502020306" pitchFamily="34" charset="0"/>
              </a:rPr>
              <a:t>lou</a:t>
            </a:r>
            <a:r>
              <a:rPr lang="en-GB" sz="5400" dirty="0" smtClean="0">
                <a:latin typeface="Berlin Sans FB" panose="020E0602020502020306" pitchFamily="34" charset="0"/>
              </a:rPr>
              <a:t> my darling</a:t>
            </a:r>
            <a:endParaRPr lang="en-GB" sz="5400" dirty="0">
              <a:latin typeface="Berlin Sans FB" panose="020E0602020502020306" pitchFamily="34" charset="0"/>
            </a:endParaRPr>
          </a:p>
        </p:txBody>
      </p:sp>
      <p:pic>
        <p:nvPicPr>
          <p:cNvPr id="3" name="Picture 2" descr="46 music not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94046" y="243069"/>
            <a:ext cx="2073863" cy="1777597"/>
          </a:xfrm>
          <a:prstGeom prst="rect">
            <a:avLst/>
          </a:prstGeom>
        </p:spPr>
      </p:pic>
      <p:pic>
        <p:nvPicPr>
          <p:cNvPr id="5" name="Picture 4" descr="46 music not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7331" y="4678102"/>
            <a:ext cx="2073863" cy="1777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50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03"/>
    </mc:Choice>
    <mc:Fallback xmlns="">
      <p:transition spd="slow" advTm="51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 mod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144" y="0"/>
            <a:ext cx="5267056" cy="570929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93258" y="5551281"/>
            <a:ext cx="106389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 smtClean="0">
                <a:latin typeface="Berlin Sans FB" panose="020E0602020502020306" pitchFamily="34" charset="0"/>
              </a:rPr>
              <a:t>Umbrellas up u </a:t>
            </a:r>
            <a:r>
              <a:rPr lang="en-GB" sz="6600" dirty="0" err="1" smtClean="0">
                <a:latin typeface="Berlin Sans FB" panose="020E0602020502020306" pitchFamily="34" charset="0"/>
              </a:rPr>
              <a:t>u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r>
              <a:rPr lang="en-GB" sz="6600" dirty="0" err="1" smtClean="0">
                <a:latin typeface="Berlin Sans FB" panose="020E0602020502020306" pitchFamily="34" charset="0"/>
              </a:rPr>
              <a:t>u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endParaRPr lang="en-GB" sz="6600" dirty="0">
              <a:latin typeface="Berlin Sans FB" panose="020E0602020502020306" pitchFamily="34" charset="0"/>
            </a:endParaRPr>
          </a:p>
        </p:txBody>
      </p:sp>
      <p:pic>
        <p:nvPicPr>
          <p:cNvPr id="6" name="Picture 51"/>
          <p:cNvPicPr>
            <a:picLocks noChangeAspect="1" noChangeArrowheads="1"/>
          </p:cNvPicPr>
          <p:nvPr/>
        </p:nvPicPr>
        <p:blipFill>
          <a:blip r:embed="rId3" cstate="print"/>
          <a:srcRect l="31519" t="19321" r="19974" b="32446"/>
          <a:stretch>
            <a:fillRect/>
          </a:stretch>
        </p:blipFill>
        <p:spPr bwMode="auto">
          <a:xfrm>
            <a:off x="7642746" y="506574"/>
            <a:ext cx="4121624" cy="4848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2021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6"/>
    </mc:Choice>
    <mc:Fallback xmlns="">
      <p:transition spd="slow" advTm="3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690733"/>
            <a:ext cx="119940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5400" dirty="0" smtClean="0">
                <a:latin typeface="Berlin Sans FB" panose="020E0602020502020306" pitchFamily="34" charset="0"/>
              </a:rPr>
              <a:t>Skip to my </a:t>
            </a:r>
            <a:r>
              <a:rPr lang="en-GB" sz="5400" dirty="0" err="1" smtClean="0">
                <a:latin typeface="Berlin Sans FB" panose="020E0602020502020306" pitchFamily="34" charset="0"/>
              </a:rPr>
              <a:t>lou</a:t>
            </a:r>
            <a:r>
              <a:rPr lang="en-GB" sz="5400" dirty="0" smtClean="0">
                <a:latin typeface="Berlin Sans FB" panose="020E0602020502020306" pitchFamily="34" charset="0"/>
              </a:rPr>
              <a:t> my darling</a:t>
            </a:r>
            <a:endParaRPr lang="en-GB" sz="5400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32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0"/>
    </mc:Choice>
    <mc:Fallback xmlns="">
      <p:transition spd="slow" advTm="1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951" y="499650"/>
            <a:ext cx="2846605" cy="478245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09372" y="5507738"/>
            <a:ext cx="106389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 smtClean="0">
                <a:latin typeface="Berlin Sans FB" panose="020E0602020502020306" pitchFamily="34" charset="0"/>
              </a:rPr>
              <a:t>Val has a violin v </a:t>
            </a:r>
            <a:r>
              <a:rPr lang="en-GB" sz="6600" dirty="0" err="1" smtClean="0">
                <a:latin typeface="Berlin Sans FB" panose="020E0602020502020306" pitchFamily="34" charset="0"/>
              </a:rPr>
              <a:t>v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r>
              <a:rPr lang="en-GB" sz="6600" dirty="0" err="1" smtClean="0">
                <a:latin typeface="Berlin Sans FB" panose="020E0602020502020306" pitchFamily="34" charset="0"/>
              </a:rPr>
              <a:t>v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endParaRPr lang="en-GB" sz="6600" dirty="0">
              <a:latin typeface="Berlin Sans FB" panose="020E0602020502020306" pitchFamily="34" charset="0"/>
            </a:endParaRPr>
          </a:p>
        </p:txBody>
      </p:sp>
      <p:pic>
        <p:nvPicPr>
          <p:cNvPr id="7" name="Picture 52"/>
          <p:cNvPicPr>
            <a:picLocks noChangeAspect="1" noChangeArrowheads="1"/>
          </p:cNvPicPr>
          <p:nvPr/>
        </p:nvPicPr>
        <p:blipFill>
          <a:blip r:embed="rId3" cstate="print"/>
          <a:srcRect l="31767" t="20917" r="27544" b="32674"/>
          <a:stretch>
            <a:fillRect/>
          </a:stretch>
        </p:blipFill>
        <p:spPr bwMode="auto">
          <a:xfrm>
            <a:off x="1477815" y="721958"/>
            <a:ext cx="3343703" cy="4652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1248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2"/>
    </mc:Choice>
    <mc:Fallback xmlns="">
      <p:transition spd="slow" advTm="3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59" y="674716"/>
            <a:ext cx="5752012" cy="418306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29" y="5565795"/>
            <a:ext cx="106389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 smtClean="0">
                <a:latin typeface="Berlin Sans FB" panose="020E0602020502020306" pitchFamily="34" charset="0"/>
              </a:rPr>
              <a:t>Whales in the water w </a:t>
            </a:r>
            <a:r>
              <a:rPr lang="en-GB" sz="6600" dirty="0" err="1" smtClean="0">
                <a:latin typeface="Berlin Sans FB" panose="020E0602020502020306" pitchFamily="34" charset="0"/>
              </a:rPr>
              <a:t>w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r>
              <a:rPr lang="en-GB" sz="6600" dirty="0" err="1" smtClean="0">
                <a:latin typeface="Berlin Sans FB" panose="020E0602020502020306" pitchFamily="34" charset="0"/>
              </a:rPr>
              <a:t>w</a:t>
            </a:r>
            <a:endParaRPr lang="en-GB" sz="6600" dirty="0">
              <a:latin typeface="Berlin Sans FB" panose="020E0602020502020306" pitchFamily="34" charset="0"/>
            </a:endParaRPr>
          </a:p>
        </p:txBody>
      </p:sp>
      <p:pic>
        <p:nvPicPr>
          <p:cNvPr id="6" name="Picture 53"/>
          <p:cNvPicPr>
            <a:picLocks noChangeAspect="1" noChangeArrowheads="1"/>
          </p:cNvPicPr>
          <p:nvPr/>
        </p:nvPicPr>
        <p:blipFill>
          <a:blip r:embed="rId3" cstate="print"/>
          <a:srcRect l="24390" t="9824" r="28577" b="20573"/>
          <a:stretch>
            <a:fillRect/>
          </a:stretch>
        </p:blipFill>
        <p:spPr bwMode="auto">
          <a:xfrm>
            <a:off x="6854328" y="-252784"/>
            <a:ext cx="4019136" cy="6230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379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2"/>
    </mc:Choice>
    <mc:Fallback xmlns="">
      <p:transition spd="slow" advTm="2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896" y="375619"/>
            <a:ext cx="2997657" cy="511628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67429" y="5551281"/>
            <a:ext cx="106389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 smtClean="0">
                <a:latin typeface="Berlin Sans FB" panose="020E0602020502020306" pitchFamily="34" charset="0"/>
              </a:rPr>
              <a:t>Fox on a box x </a:t>
            </a:r>
            <a:r>
              <a:rPr lang="en-GB" sz="6600" dirty="0" err="1" smtClean="0">
                <a:latin typeface="Berlin Sans FB" panose="020E0602020502020306" pitchFamily="34" charset="0"/>
              </a:rPr>
              <a:t>x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r>
              <a:rPr lang="en-GB" sz="6600" dirty="0" err="1" smtClean="0">
                <a:latin typeface="Berlin Sans FB" panose="020E0602020502020306" pitchFamily="34" charset="0"/>
              </a:rPr>
              <a:t>x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endParaRPr lang="en-GB" sz="6600" dirty="0">
              <a:latin typeface="Berlin Sans FB" panose="020E0602020502020306" pitchFamily="34" charset="0"/>
            </a:endParaRPr>
          </a:p>
        </p:txBody>
      </p:sp>
      <p:pic>
        <p:nvPicPr>
          <p:cNvPr id="6" name="Picture 54"/>
          <p:cNvPicPr>
            <a:picLocks noChangeAspect="1" noChangeArrowheads="1"/>
          </p:cNvPicPr>
          <p:nvPr/>
        </p:nvPicPr>
        <p:blipFill>
          <a:blip r:embed="rId3" cstate="print"/>
          <a:srcRect l="25026" t="33675" r="16089" b="36349"/>
          <a:stretch>
            <a:fillRect/>
          </a:stretch>
        </p:blipFill>
        <p:spPr bwMode="auto">
          <a:xfrm>
            <a:off x="871666" y="1897773"/>
            <a:ext cx="4196914" cy="2642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2950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2"/>
    </mc:Choice>
    <mc:Fallback xmlns="">
      <p:transition spd="slow" advTm="2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713883"/>
            <a:ext cx="119940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5400" dirty="0" smtClean="0">
                <a:latin typeface="Berlin Sans FB" panose="020E0602020502020306" pitchFamily="34" charset="0"/>
              </a:rPr>
              <a:t>Skip to my </a:t>
            </a:r>
            <a:r>
              <a:rPr lang="en-GB" sz="5400" dirty="0" err="1" smtClean="0">
                <a:latin typeface="Berlin Sans FB" panose="020E0602020502020306" pitchFamily="34" charset="0"/>
              </a:rPr>
              <a:t>lou</a:t>
            </a:r>
            <a:r>
              <a:rPr lang="en-GB" sz="5400" dirty="0" smtClean="0">
                <a:latin typeface="Berlin Sans FB" panose="020E0602020502020306" pitchFamily="34" charset="0"/>
              </a:rPr>
              <a:t> my darling</a:t>
            </a:r>
            <a:endParaRPr lang="en-GB" sz="5400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2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2"/>
    </mc:Choice>
    <mc:Fallback xmlns="">
      <p:transition spd="slow" advTm="2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41" y="537028"/>
            <a:ext cx="3495556" cy="47752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09372" y="5507738"/>
            <a:ext cx="106389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 smtClean="0">
                <a:latin typeface="Berlin Sans FB" panose="020E0602020502020306" pitchFamily="34" charset="0"/>
              </a:rPr>
              <a:t>Yellow yoyo y </a:t>
            </a:r>
            <a:r>
              <a:rPr lang="en-GB" sz="6600" dirty="0" err="1" smtClean="0">
                <a:latin typeface="Berlin Sans FB" panose="020E0602020502020306" pitchFamily="34" charset="0"/>
              </a:rPr>
              <a:t>y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r>
              <a:rPr lang="en-GB" sz="6600" dirty="0" err="1" smtClean="0">
                <a:latin typeface="Berlin Sans FB" panose="020E0602020502020306" pitchFamily="34" charset="0"/>
              </a:rPr>
              <a:t>y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endParaRPr lang="en-GB" sz="6600" dirty="0">
              <a:latin typeface="Berlin Sans FB" panose="020E0602020502020306" pitchFamily="34" charset="0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57980" y="634940"/>
            <a:ext cx="3825936" cy="4938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5052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8"/>
    </mc:Choice>
    <mc:Fallback xmlns="">
      <p:transition spd="slow" advTm="2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320" y="1016000"/>
            <a:ext cx="5130782" cy="388293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09372" y="5507738"/>
            <a:ext cx="106389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 smtClean="0">
                <a:latin typeface="Berlin Sans FB" panose="020E0602020502020306" pitchFamily="34" charset="0"/>
              </a:rPr>
              <a:t>Zebras in the zoo z </a:t>
            </a:r>
            <a:r>
              <a:rPr lang="en-GB" sz="6600" dirty="0" err="1" smtClean="0">
                <a:latin typeface="Berlin Sans FB" panose="020E0602020502020306" pitchFamily="34" charset="0"/>
              </a:rPr>
              <a:t>z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r>
              <a:rPr lang="en-GB" sz="6600" dirty="0" err="1" smtClean="0">
                <a:latin typeface="Berlin Sans FB" panose="020E0602020502020306" pitchFamily="34" charset="0"/>
              </a:rPr>
              <a:t>z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endParaRPr lang="en-GB" sz="6600" dirty="0">
              <a:latin typeface="Berlin Sans FB" panose="020E0602020502020306" pitchFamily="34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 l="32011" t="9892" r="25134" b="27946"/>
          <a:stretch>
            <a:fillRect/>
          </a:stretch>
        </p:blipFill>
        <p:spPr bwMode="auto">
          <a:xfrm>
            <a:off x="929016" y="-538401"/>
            <a:ext cx="3291841" cy="6104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4185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4"/>
    </mc:Choice>
    <mc:Fallback xmlns="">
      <p:transition spd="slow" advTm="2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59" y="112343"/>
            <a:ext cx="4626750" cy="539539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09372" y="5507738"/>
            <a:ext cx="106389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 smtClean="0">
                <a:latin typeface="Berlin Sans FB" panose="020E0602020502020306" pitchFamily="34" charset="0"/>
              </a:rPr>
              <a:t>Sing a song ng </a:t>
            </a:r>
            <a:r>
              <a:rPr lang="en-GB" sz="6600" dirty="0" err="1" smtClean="0">
                <a:latin typeface="Berlin Sans FB" panose="020E0602020502020306" pitchFamily="34" charset="0"/>
              </a:rPr>
              <a:t>ng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r>
              <a:rPr lang="en-GB" sz="6600" dirty="0" err="1" smtClean="0">
                <a:latin typeface="Berlin Sans FB" panose="020E0602020502020306" pitchFamily="34" charset="0"/>
              </a:rPr>
              <a:t>ng</a:t>
            </a:r>
            <a:endParaRPr lang="en-GB" sz="6600" dirty="0">
              <a:latin typeface="Berlin Sans FB" panose="020E0602020502020306" pitchFamily="34" charset="0"/>
            </a:endParaRPr>
          </a:p>
        </p:txBody>
      </p:sp>
      <p:pic>
        <p:nvPicPr>
          <p:cNvPr id="8" name="Picture 44"/>
          <p:cNvPicPr>
            <a:picLocks noChangeAspect="1" noChangeArrowheads="1"/>
          </p:cNvPicPr>
          <p:nvPr/>
        </p:nvPicPr>
        <p:blipFill>
          <a:blip r:embed="rId3" cstate="print"/>
          <a:srcRect l="18231" t="28575" r="19653" b="30370"/>
          <a:stretch>
            <a:fillRect/>
          </a:stretch>
        </p:blipFill>
        <p:spPr bwMode="auto">
          <a:xfrm>
            <a:off x="4232276" y="1042340"/>
            <a:ext cx="5268038" cy="4110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8" t="29597" r="29358" b="21506"/>
          <a:stretch>
            <a:fillRect/>
          </a:stretch>
        </p:blipFill>
        <p:spPr bwMode="auto">
          <a:xfrm>
            <a:off x="7622675" y="1171414"/>
            <a:ext cx="3715885" cy="485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13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6"/>
    </mc:Choice>
    <mc:Fallback xmlns="">
      <p:transition spd="slow" advTm="2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632860"/>
            <a:ext cx="119940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5400" dirty="0" smtClean="0">
                <a:latin typeface="Berlin Sans FB" panose="020E0602020502020306" pitchFamily="34" charset="0"/>
              </a:rPr>
              <a:t>Skip to my </a:t>
            </a:r>
            <a:r>
              <a:rPr lang="en-GB" sz="5400" dirty="0" err="1" smtClean="0">
                <a:latin typeface="Berlin Sans FB" panose="020E0602020502020306" pitchFamily="34" charset="0"/>
              </a:rPr>
              <a:t>lou</a:t>
            </a:r>
            <a:r>
              <a:rPr lang="en-GB" sz="5400" dirty="0" smtClean="0">
                <a:latin typeface="Berlin Sans FB" panose="020E0602020502020306" pitchFamily="34" charset="0"/>
              </a:rPr>
              <a:t> my darling</a:t>
            </a:r>
            <a:endParaRPr lang="en-GB" sz="5400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57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4"/>
    </mc:Choice>
    <mc:Fallback xmlns="">
      <p:transition spd="slow" advTm="27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1" y="246418"/>
            <a:ext cx="5117192" cy="540198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63457" y="5439384"/>
            <a:ext cx="889422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>
                <a:latin typeface="Berlin Sans FB" panose="020E0602020502020306" pitchFamily="34" charset="0"/>
              </a:rPr>
              <a:t>Ants on an apple </a:t>
            </a:r>
            <a:r>
              <a:rPr lang="en-GB" sz="6600" dirty="0" smtClean="0">
                <a:latin typeface="Berlin Sans FB" panose="020E0602020502020306" pitchFamily="34" charset="0"/>
              </a:rPr>
              <a:t>a </a:t>
            </a:r>
            <a:r>
              <a:rPr lang="en-GB" sz="6600" dirty="0">
                <a:latin typeface="Berlin Sans FB" panose="020E0602020502020306" pitchFamily="34" charset="0"/>
              </a:rPr>
              <a:t>a </a:t>
            </a:r>
            <a:r>
              <a:rPr lang="en-GB" sz="6600" dirty="0" err="1">
                <a:latin typeface="Berlin Sans FB" panose="020E0602020502020306" pitchFamily="34" charset="0"/>
              </a:rPr>
              <a:t>a</a:t>
            </a:r>
            <a:endParaRPr lang="en-GB" sz="6600" dirty="0">
              <a:latin typeface="Berlin Sans FB" panose="020E0602020502020306" pitchFamily="34" charset="0"/>
            </a:endParaRPr>
          </a:p>
        </p:txBody>
      </p:sp>
      <p:pic>
        <p:nvPicPr>
          <p:cNvPr id="31" name="Picture 15"/>
          <p:cNvPicPr>
            <a:picLocks noChangeAspect="1" noChangeArrowheads="1"/>
          </p:cNvPicPr>
          <p:nvPr/>
        </p:nvPicPr>
        <p:blipFill rotWithShape="1">
          <a:blip r:embed="rId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44" t="27521" r="41705" b="35709"/>
          <a:stretch/>
        </p:blipFill>
        <p:spPr bwMode="auto">
          <a:xfrm>
            <a:off x="6824606" y="1058223"/>
            <a:ext cx="3341397" cy="3958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620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0"/>
    </mc:Choice>
    <mc:Fallback xmlns="">
      <p:transition spd="slow" advTm="2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569" y="512208"/>
            <a:ext cx="3973823" cy="454115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19201" y="5619376"/>
            <a:ext cx="106389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 smtClean="0">
                <a:latin typeface="Berlin Sans FB" panose="020E0602020502020306" pitchFamily="34" charset="0"/>
              </a:rPr>
              <a:t>Sharks on the shore </a:t>
            </a:r>
            <a:r>
              <a:rPr lang="en-GB" sz="6600" dirty="0" err="1" smtClean="0">
                <a:latin typeface="Berlin Sans FB" panose="020E0602020502020306" pitchFamily="34" charset="0"/>
              </a:rPr>
              <a:t>sh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r>
              <a:rPr lang="en-GB" sz="6600" dirty="0" err="1" smtClean="0">
                <a:latin typeface="Berlin Sans FB" panose="020E0602020502020306" pitchFamily="34" charset="0"/>
              </a:rPr>
              <a:t>sh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r>
              <a:rPr lang="en-GB" sz="6600" dirty="0" err="1" smtClean="0">
                <a:latin typeface="Berlin Sans FB" panose="020E0602020502020306" pitchFamily="34" charset="0"/>
              </a:rPr>
              <a:t>sh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endParaRPr lang="en-GB" sz="6600" dirty="0">
              <a:latin typeface="Berlin Sans FB" panose="020E0602020502020306" pitchFamily="34" charset="0"/>
            </a:endParaRPr>
          </a:p>
        </p:txBody>
      </p:sp>
      <p:pic>
        <p:nvPicPr>
          <p:cNvPr id="7" name="Picture 49"/>
          <p:cNvPicPr>
            <a:picLocks noChangeAspect="1" noChangeArrowheads="1"/>
          </p:cNvPicPr>
          <p:nvPr/>
        </p:nvPicPr>
        <p:blipFill>
          <a:blip r:embed="rId3" cstate="print"/>
          <a:srcRect l="19424" t="16521" r="25076" b="26241"/>
          <a:stretch>
            <a:fillRect/>
          </a:stretch>
        </p:blipFill>
        <p:spPr bwMode="auto">
          <a:xfrm>
            <a:off x="-625896" y="-162046"/>
            <a:ext cx="4554992" cy="598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88" t="20512" r="27184" b="39174"/>
          <a:stretch>
            <a:fillRect/>
          </a:stretch>
        </p:blipFill>
        <p:spPr bwMode="auto">
          <a:xfrm>
            <a:off x="3131929" y="261035"/>
            <a:ext cx="3492174" cy="4285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331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8"/>
    </mc:Choice>
    <mc:Fallback xmlns="">
      <p:transition spd="slow" advTm="28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78" y="777705"/>
            <a:ext cx="5755333" cy="412140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83773" y="5517776"/>
            <a:ext cx="1105988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 smtClean="0">
                <a:latin typeface="Berlin Sans FB" panose="020E0602020502020306" pitchFamily="34" charset="0"/>
              </a:rPr>
              <a:t>Chickens eating cheese </a:t>
            </a:r>
            <a:r>
              <a:rPr lang="en-GB" sz="6600" dirty="0" err="1" smtClean="0">
                <a:latin typeface="Berlin Sans FB" panose="020E0602020502020306" pitchFamily="34" charset="0"/>
              </a:rPr>
              <a:t>ch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r>
              <a:rPr lang="en-GB" sz="6600" dirty="0" err="1" smtClean="0">
                <a:latin typeface="Berlin Sans FB" panose="020E0602020502020306" pitchFamily="34" charset="0"/>
              </a:rPr>
              <a:t>ch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r>
              <a:rPr lang="en-GB" sz="6600" dirty="0" err="1" smtClean="0">
                <a:latin typeface="Berlin Sans FB" panose="020E0602020502020306" pitchFamily="34" charset="0"/>
              </a:rPr>
              <a:t>ch</a:t>
            </a:r>
            <a:endParaRPr lang="en-GB" sz="6600" dirty="0">
              <a:latin typeface="Berlin Sans FB" panose="020E0602020502020306" pitchFamily="34" charset="0"/>
            </a:endParaRPr>
          </a:p>
        </p:txBody>
      </p:sp>
      <p:pic>
        <p:nvPicPr>
          <p:cNvPr id="5" name="Picture 3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88" t="20512" r="27184" b="39174"/>
          <a:stretch>
            <a:fillRect/>
          </a:stretch>
        </p:blipFill>
        <p:spPr bwMode="auto">
          <a:xfrm>
            <a:off x="8247939" y="423081"/>
            <a:ext cx="3492174" cy="4285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86" t="33891" r="34263" b="40141"/>
          <a:stretch/>
        </p:blipFill>
        <p:spPr bwMode="auto">
          <a:xfrm>
            <a:off x="5992989" y="1653656"/>
            <a:ext cx="2541430" cy="2970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962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2"/>
    </mc:Choice>
    <mc:Fallback xmlns="">
      <p:transition spd="slow" advTm="2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004" y="566607"/>
            <a:ext cx="5609006" cy="426495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32114" y="5488748"/>
            <a:ext cx="1105988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 smtClean="0">
                <a:latin typeface="Berlin Sans FB" panose="020E0602020502020306" pitchFamily="34" charset="0"/>
              </a:rPr>
              <a:t>Thorn in my thumb </a:t>
            </a:r>
            <a:r>
              <a:rPr lang="en-GB" sz="6600" dirty="0" err="1" smtClean="0">
                <a:latin typeface="Berlin Sans FB" panose="020E0602020502020306" pitchFamily="34" charset="0"/>
              </a:rPr>
              <a:t>th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r>
              <a:rPr lang="en-GB" sz="6600" dirty="0" err="1" smtClean="0">
                <a:latin typeface="Berlin Sans FB" panose="020E0602020502020306" pitchFamily="34" charset="0"/>
              </a:rPr>
              <a:t>th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r>
              <a:rPr lang="en-GB" sz="6600" dirty="0" err="1" smtClean="0">
                <a:latin typeface="Berlin Sans FB" panose="020E0602020502020306" pitchFamily="34" charset="0"/>
              </a:rPr>
              <a:t>th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endParaRPr lang="en-GB" sz="6600" dirty="0">
              <a:latin typeface="Berlin Sans FB" panose="020E0602020502020306" pitchFamily="34" charset="0"/>
            </a:endParaRPr>
          </a:p>
        </p:txBody>
      </p:sp>
      <p:pic>
        <p:nvPicPr>
          <p:cNvPr id="5" name="Picture 3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88" t="20512" r="27184" b="39174"/>
          <a:stretch>
            <a:fillRect/>
          </a:stretch>
        </p:blipFill>
        <p:spPr bwMode="auto">
          <a:xfrm>
            <a:off x="2565774" y="562579"/>
            <a:ext cx="3492174" cy="4285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0"/>
          <p:cNvPicPr>
            <a:picLocks noChangeAspect="1" noChangeArrowheads="1"/>
          </p:cNvPicPr>
          <p:nvPr/>
        </p:nvPicPr>
        <p:blipFill>
          <a:blip r:embed="rId4" cstate="print"/>
          <a:srcRect l="27113" t="3259" r="26030" b="19862"/>
          <a:stretch>
            <a:fillRect/>
          </a:stretch>
        </p:blipFill>
        <p:spPr bwMode="auto">
          <a:xfrm>
            <a:off x="0" y="-731833"/>
            <a:ext cx="3403674" cy="7429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1131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690734"/>
            <a:ext cx="119940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5400" dirty="0" smtClean="0">
                <a:latin typeface="Berlin Sans FB" panose="020E0602020502020306" pitchFamily="34" charset="0"/>
              </a:rPr>
              <a:t>Skip to my </a:t>
            </a:r>
            <a:r>
              <a:rPr lang="en-GB" sz="5400" dirty="0" err="1" smtClean="0">
                <a:latin typeface="Berlin Sans FB" panose="020E0602020502020306" pitchFamily="34" charset="0"/>
              </a:rPr>
              <a:t>lou</a:t>
            </a:r>
            <a:r>
              <a:rPr lang="en-GB" sz="5400" dirty="0" smtClean="0">
                <a:latin typeface="Berlin Sans FB" panose="020E0602020502020306" pitchFamily="34" charset="0"/>
              </a:rPr>
              <a:t> my darling</a:t>
            </a:r>
            <a:endParaRPr lang="en-GB" sz="5400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52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5"/>
    </mc:Choice>
    <mc:Fallback xmlns="">
      <p:transition spd="slow" advTm="2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364" y="552303"/>
            <a:ext cx="6686237" cy="4624339"/>
          </a:xfrm>
          <a:prstGeom prst="rect">
            <a:avLst/>
          </a:prstGeom>
        </p:spPr>
      </p:pic>
      <p:pic>
        <p:nvPicPr>
          <p:cNvPr id="20" name="Picture 15"/>
          <p:cNvPicPr>
            <a:picLocks noChangeAspect="1" noChangeArrowheads="1"/>
          </p:cNvPicPr>
          <p:nvPr/>
        </p:nvPicPr>
        <p:blipFill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79" t="25368" r="28441" b="37862"/>
          <a:stretch>
            <a:fillRect/>
          </a:stretch>
        </p:blipFill>
        <p:spPr bwMode="auto">
          <a:xfrm>
            <a:off x="336995" y="845054"/>
            <a:ext cx="4453369" cy="4038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23406" y="5618351"/>
            <a:ext cx="69576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smtClean="0">
                <a:latin typeface="Berlin Sans FB" panose="020E0602020502020306" pitchFamily="34" charset="0"/>
              </a:rPr>
              <a:t>Train in the rain </a:t>
            </a:r>
            <a:r>
              <a:rPr lang="en-GB" sz="5400" dirty="0" err="1" smtClean="0">
                <a:latin typeface="Berlin Sans FB" panose="020E0602020502020306" pitchFamily="34" charset="0"/>
              </a:rPr>
              <a:t>ai</a:t>
            </a:r>
            <a:r>
              <a:rPr lang="en-GB" sz="5400" dirty="0" smtClean="0">
                <a:latin typeface="Berlin Sans FB" panose="020E0602020502020306" pitchFamily="34" charset="0"/>
              </a:rPr>
              <a:t> </a:t>
            </a:r>
            <a:r>
              <a:rPr lang="en-GB" sz="5400" dirty="0" err="1" smtClean="0">
                <a:latin typeface="Berlin Sans FB" panose="020E0602020502020306" pitchFamily="34" charset="0"/>
              </a:rPr>
              <a:t>ai</a:t>
            </a:r>
            <a:r>
              <a:rPr lang="en-GB" sz="5400" dirty="0" smtClean="0">
                <a:latin typeface="Berlin Sans FB" panose="020E0602020502020306" pitchFamily="34" charset="0"/>
              </a:rPr>
              <a:t> </a:t>
            </a:r>
            <a:r>
              <a:rPr lang="en-GB" sz="5400" dirty="0" err="1" smtClean="0">
                <a:latin typeface="Berlin Sans FB" panose="020E0602020502020306" pitchFamily="34" charset="0"/>
              </a:rPr>
              <a:t>ai</a:t>
            </a:r>
            <a:r>
              <a:rPr lang="en-GB" sz="5400" dirty="0" smtClean="0">
                <a:latin typeface="Berlin Sans FB" panose="020E0602020502020306" pitchFamily="34" charset="0"/>
              </a:rPr>
              <a:t> </a:t>
            </a:r>
            <a:endParaRPr lang="en-GB" sz="5400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208331"/>
      </p:ext>
    </p:extLst>
  </p:cSld>
  <p:clrMapOvr>
    <a:masterClrMapping/>
  </p:clrMapOvr>
  <p:transition advTm="25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997" y="846578"/>
            <a:ext cx="5568696" cy="466344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46513" y="5575834"/>
            <a:ext cx="1105988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 smtClean="0">
                <a:latin typeface="Berlin Sans FB" panose="020E0602020502020306" pitchFamily="34" charset="0"/>
              </a:rPr>
              <a:t>Busy </a:t>
            </a:r>
            <a:r>
              <a:rPr lang="en-GB" sz="6600" dirty="0" err="1" smtClean="0">
                <a:latin typeface="Berlin Sans FB" panose="020E0602020502020306" pitchFamily="34" charset="0"/>
              </a:rPr>
              <a:t>busy</a:t>
            </a:r>
            <a:r>
              <a:rPr lang="en-GB" sz="6600" dirty="0" smtClean="0">
                <a:latin typeface="Berlin Sans FB" panose="020E0602020502020306" pitchFamily="34" charset="0"/>
              </a:rPr>
              <a:t> bee </a:t>
            </a:r>
            <a:r>
              <a:rPr lang="en-GB" sz="6600" dirty="0" err="1" smtClean="0">
                <a:latin typeface="Berlin Sans FB" panose="020E0602020502020306" pitchFamily="34" charset="0"/>
              </a:rPr>
              <a:t>ee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r>
              <a:rPr lang="en-GB" sz="6600" dirty="0" err="1" smtClean="0">
                <a:latin typeface="Berlin Sans FB" panose="020E0602020502020306" pitchFamily="34" charset="0"/>
              </a:rPr>
              <a:t>ee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r>
              <a:rPr lang="en-GB" sz="6600" dirty="0" err="1" smtClean="0">
                <a:latin typeface="Berlin Sans FB" panose="020E0602020502020306" pitchFamily="34" charset="0"/>
              </a:rPr>
              <a:t>ee</a:t>
            </a:r>
            <a:endParaRPr lang="en-GB" sz="6600" dirty="0">
              <a:latin typeface="Berlin Sans FB" panose="020E0602020502020306" pitchFamily="34" charset="0"/>
            </a:endParaRPr>
          </a:p>
        </p:txBody>
      </p:sp>
      <p:pic>
        <p:nvPicPr>
          <p:cNvPr id="5" name="Picture 3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2" t="34431" r="36272" b="39651"/>
          <a:stretch/>
        </p:blipFill>
        <p:spPr bwMode="auto">
          <a:xfrm>
            <a:off x="3360270" y="1473430"/>
            <a:ext cx="2569029" cy="3067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2" t="34431" r="36272" b="39651"/>
          <a:stretch/>
        </p:blipFill>
        <p:spPr bwMode="auto">
          <a:xfrm>
            <a:off x="811673" y="1471085"/>
            <a:ext cx="2569029" cy="3067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377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8"/>
    </mc:Choice>
    <mc:Fallback xmlns="">
      <p:transition spd="slow" advTm="28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822"/>
            <a:ext cx="5929086" cy="506231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46513" y="5575834"/>
            <a:ext cx="1105988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 smtClean="0">
                <a:latin typeface="Berlin Sans FB" panose="020E0602020502020306" pitchFamily="34" charset="0"/>
              </a:rPr>
              <a:t>Soar up high </a:t>
            </a:r>
            <a:r>
              <a:rPr lang="en-GB" sz="6600" dirty="0" err="1" smtClean="0">
                <a:latin typeface="Berlin Sans FB" panose="020E0602020502020306" pitchFamily="34" charset="0"/>
              </a:rPr>
              <a:t>igh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r>
              <a:rPr lang="en-GB" sz="6600" dirty="0" err="1" smtClean="0">
                <a:latin typeface="Berlin Sans FB" panose="020E0602020502020306" pitchFamily="34" charset="0"/>
              </a:rPr>
              <a:t>igh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r>
              <a:rPr lang="en-GB" sz="6600" dirty="0" err="1" smtClean="0">
                <a:latin typeface="Berlin Sans FB" panose="020E0602020502020306" pitchFamily="34" charset="0"/>
              </a:rPr>
              <a:t>igh</a:t>
            </a:r>
            <a:endParaRPr lang="en-GB" sz="6600" dirty="0">
              <a:latin typeface="Berlin Sans FB" panose="020E0602020502020306" pitchFamily="34" charset="0"/>
            </a:endParaRPr>
          </a:p>
        </p:txBody>
      </p:sp>
      <p:pic>
        <p:nvPicPr>
          <p:cNvPr id="5" name="Picture 3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62" t="20372" r="22324" b="25378"/>
          <a:stretch>
            <a:fillRect/>
          </a:stretch>
        </p:blipFill>
        <p:spPr bwMode="auto">
          <a:xfrm>
            <a:off x="4775255" y="419145"/>
            <a:ext cx="3513345" cy="5518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8" t="29597" r="29358" b="21506"/>
          <a:stretch>
            <a:fillRect/>
          </a:stretch>
        </p:blipFill>
        <p:spPr bwMode="auto">
          <a:xfrm>
            <a:off x="6173703" y="1340225"/>
            <a:ext cx="3715885" cy="485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88" t="20512" r="27184" b="39174"/>
          <a:stretch>
            <a:fillRect/>
          </a:stretch>
        </p:blipFill>
        <p:spPr bwMode="auto">
          <a:xfrm>
            <a:off x="8932985" y="0"/>
            <a:ext cx="3698403" cy="4538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960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0"/>
    </mc:Choice>
    <mc:Fallback xmlns="">
      <p:transition spd="slow" advTm="2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702308"/>
            <a:ext cx="119940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5400" dirty="0" smtClean="0">
                <a:latin typeface="Berlin Sans FB" panose="020E0602020502020306" pitchFamily="34" charset="0"/>
              </a:rPr>
              <a:t>Skip to my </a:t>
            </a:r>
            <a:r>
              <a:rPr lang="en-GB" sz="5400" dirty="0" err="1" smtClean="0">
                <a:latin typeface="Berlin Sans FB" panose="020E0602020502020306" pitchFamily="34" charset="0"/>
              </a:rPr>
              <a:t>lou</a:t>
            </a:r>
            <a:r>
              <a:rPr lang="en-GB" sz="5400" dirty="0" smtClean="0">
                <a:latin typeface="Berlin Sans FB" panose="020E0602020502020306" pitchFamily="34" charset="0"/>
              </a:rPr>
              <a:t> my darling</a:t>
            </a:r>
            <a:endParaRPr lang="en-GB" sz="5400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61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6"/>
    </mc:Choice>
    <mc:Fallback xmlns="">
      <p:transition spd="slow" advTm="2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-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5999" y="1009934"/>
            <a:ext cx="4484501" cy="4131424"/>
          </a:xfrm>
          <a:prstGeom prst="rect">
            <a:avLst/>
          </a:prstGeom>
        </p:spPr>
      </p:pic>
      <p:pic>
        <p:nvPicPr>
          <p:cNvPr id="5" name="Picture 4" descr="Picture6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49184" y="1362310"/>
            <a:ext cx="6763955" cy="34266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99658" y="5603837"/>
            <a:ext cx="100874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smtClean="0">
                <a:latin typeface="Berlin Sans FB" pitchFamily="34" charset="0"/>
              </a:rPr>
              <a:t>Goat on a boat </a:t>
            </a:r>
            <a:r>
              <a:rPr lang="en-GB" sz="5400" dirty="0" err="1" smtClean="0">
                <a:latin typeface="Berlin Sans FB" pitchFamily="34" charset="0"/>
              </a:rPr>
              <a:t>oa</a:t>
            </a:r>
            <a:r>
              <a:rPr lang="en-GB" sz="5400" dirty="0" smtClean="0">
                <a:latin typeface="Berlin Sans FB" pitchFamily="34" charset="0"/>
              </a:rPr>
              <a:t> </a:t>
            </a:r>
            <a:r>
              <a:rPr lang="en-GB" sz="5400" dirty="0" err="1" smtClean="0">
                <a:latin typeface="Berlin Sans FB" pitchFamily="34" charset="0"/>
              </a:rPr>
              <a:t>oa</a:t>
            </a:r>
            <a:r>
              <a:rPr lang="en-GB" sz="5400" dirty="0" smtClean="0">
                <a:latin typeface="Berlin Sans FB" pitchFamily="34" charset="0"/>
              </a:rPr>
              <a:t> </a:t>
            </a:r>
            <a:r>
              <a:rPr lang="en-GB" sz="5400" dirty="0" err="1" smtClean="0">
                <a:latin typeface="Berlin Sans FB" pitchFamily="34" charset="0"/>
              </a:rPr>
              <a:t>oa</a:t>
            </a:r>
            <a:endParaRPr lang="en-GB" sz="5400" dirty="0"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77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6"/>
    </mc:Choice>
    <mc:Fallback xmlns="">
      <p:transition spd="slow" advTm="2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25" y="275771"/>
            <a:ext cx="5452277" cy="507470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32114" y="5484394"/>
            <a:ext cx="1105988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 smtClean="0">
                <a:latin typeface="Berlin Sans FB" panose="020E0602020502020306" pitchFamily="34" charset="0"/>
              </a:rPr>
              <a:t>Zoom to the moon </a:t>
            </a:r>
            <a:r>
              <a:rPr lang="en-GB" sz="6600" dirty="0" err="1" smtClean="0">
                <a:latin typeface="Berlin Sans FB" panose="020E0602020502020306" pitchFamily="34" charset="0"/>
              </a:rPr>
              <a:t>oo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r>
              <a:rPr lang="en-GB" sz="6600" dirty="0" err="1" smtClean="0">
                <a:latin typeface="Berlin Sans FB" panose="020E0602020502020306" pitchFamily="34" charset="0"/>
              </a:rPr>
              <a:t>oo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r>
              <a:rPr lang="en-GB" sz="6600" dirty="0" err="1" smtClean="0">
                <a:latin typeface="Berlin Sans FB" panose="020E0602020502020306" pitchFamily="34" charset="0"/>
              </a:rPr>
              <a:t>oo</a:t>
            </a:r>
            <a:endParaRPr lang="en-GB" sz="6600" dirty="0">
              <a:latin typeface="Berlin Sans FB" panose="020E0602020502020306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469697" y="-232466"/>
            <a:ext cx="6204143" cy="6270858"/>
            <a:chOff x="5469697" y="-232466"/>
            <a:chExt cx="5523879" cy="5707494"/>
          </a:xfrm>
        </p:grpSpPr>
        <p:pic>
          <p:nvPicPr>
            <p:cNvPr id="5" name="Picture 45"/>
            <p:cNvPicPr>
              <a:picLocks noChangeAspect="1" noChangeArrowheads="1"/>
            </p:cNvPicPr>
            <p:nvPr/>
          </p:nvPicPr>
          <p:blipFill>
            <a:blip r:embed="rId3" cstate="print"/>
            <a:srcRect l="27386" t="11246" r="30273" b="27737"/>
            <a:stretch>
              <a:fillRect/>
            </a:stretch>
          </p:blipFill>
          <p:spPr bwMode="auto">
            <a:xfrm>
              <a:off x="5469697" y="-232466"/>
              <a:ext cx="3310667" cy="56779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45"/>
            <p:cNvPicPr>
              <a:picLocks noChangeAspect="1" noChangeArrowheads="1"/>
            </p:cNvPicPr>
            <p:nvPr/>
          </p:nvPicPr>
          <p:blipFill>
            <a:blip r:embed="rId3" cstate="print"/>
            <a:srcRect l="27386" t="11246" r="30273" b="27737"/>
            <a:stretch>
              <a:fillRect/>
            </a:stretch>
          </p:blipFill>
          <p:spPr bwMode="auto">
            <a:xfrm>
              <a:off x="7682909" y="-202896"/>
              <a:ext cx="3310667" cy="56779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86568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6"/>
    </mc:Choice>
    <mc:Fallback xmlns="">
      <p:transition spd="slow" advTm="2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522" y="310101"/>
            <a:ext cx="6900477" cy="4811312"/>
          </a:xfrm>
          <a:prstGeom prst="rect">
            <a:avLst/>
          </a:prstGeom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6" t="23062" r="58556" b="40816"/>
          <a:stretch/>
        </p:blipFill>
        <p:spPr bwMode="auto">
          <a:xfrm>
            <a:off x="1163656" y="931302"/>
            <a:ext cx="2640374" cy="3981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986971" y="5453899"/>
            <a:ext cx="106389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 smtClean="0">
                <a:latin typeface="Berlin Sans FB" panose="020E0602020502020306" pitchFamily="34" charset="0"/>
              </a:rPr>
              <a:t>Butterflies are beautiful b </a:t>
            </a:r>
            <a:r>
              <a:rPr lang="en-GB" sz="6600" dirty="0" err="1" smtClean="0">
                <a:latin typeface="Berlin Sans FB" panose="020E0602020502020306" pitchFamily="34" charset="0"/>
              </a:rPr>
              <a:t>b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r>
              <a:rPr lang="en-GB" sz="6600" dirty="0" err="1" smtClean="0">
                <a:latin typeface="Berlin Sans FB" panose="020E0602020502020306" pitchFamily="34" charset="0"/>
              </a:rPr>
              <a:t>b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endParaRPr lang="en-GB" sz="6600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12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0"/>
    </mc:Choice>
    <mc:Fallback xmlns="">
      <p:transition spd="slow" advTm="2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706" y="1065045"/>
            <a:ext cx="5364480" cy="376732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19793" y="5423434"/>
            <a:ext cx="1105988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 smtClean="0">
                <a:latin typeface="Berlin Sans FB" panose="020E0602020502020306" pitchFamily="34" charset="0"/>
              </a:rPr>
              <a:t>Look in a book </a:t>
            </a:r>
            <a:r>
              <a:rPr lang="en-GB" sz="6600" dirty="0" err="1" smtClean="0">
                <a:latin typeface="Berlin Sans FB" panose="020E0602020502020306" pitchFamily="34" charset="0"/>
              </a:rPr>
              <a:t>oo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r>
              <a:rPr lang="en-GB" sz="6600" dirty="0" err="1" smtClean="0">
                <a:latin typeface="Berlin Sans FB" panose="020E0602020502020306" pitchFamily="34" charset="0"/>
              </a:rPr>
              <a:t>oo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r>
              <a:rPr lang="en-GB" sz="6600" dirty="0" err="1" smtClean="0">
                <a:latin typeface="Berlin Sans FB" panose="020E0602020502020306" pitchFamily="34" charset="0"/>
              </a:rPr>
              <a:t>oo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endParaRPr lang="en-GB" sz="6600" dirty="0">
              <a:latin typeface="Berlin Sans FB" panose="020E0602020502020306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121919" y="-609600"/>
            <a:ext cx="6056608" cy="6120254"/>
            <a:chOff x="5469697" y="-232466"/>
            <a:chExt cx="5523879" cy="5707494"/>
          </a:xfrm>
        </p:grpSpPr>
        <p:pic>
          <p:nvPicPr>
            <p:cNvPr id="6" name="Picture 45"/>
            <p:cNvPicPr>
              <a:picLocks noChangeAspect="1" noChangeArrowheads="1"/>
            </p:cNvPicPr>
            <p:nvPr/>
          </p:nvPicPr>
          <p:blipFill>
            <a:blip r:embed="rId3" cstate="print"/>
            <a:srcRect l="27386" t="11246" r="30273" b="27737"/>
            <a:stretch>
              <a:fillRect/>
            </a:stretch>
          </p:blipFill>
          <p:spPr bwMode="auto">
            <a:xfrm>
              <a:off x="5469697" y="-232466"/>
              <a:ext cx="3310667" cy="56779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45"/>
            <p:cNvPicPr>
              <a:picLocks noChangeAspect="1" noChangeArrowheads="1"/>
            </p:cNvPicPr>
            <p:nvPr/>
          </p:nvPicPr>
          <p:blipFill>
            <a:blip r:embed="rId3" cstate="print"/>
            <a:srcRect l="27386" t="11246" r="30273" b="27737"/>
            <a:stretch>
              <a:fillRect/>
            </a:stretch>
          </p:blipFill>
          <p:spPr bwMode="auto">
            <a:xfrm>
              <a:off x="7682909" y="-202896"/>
              <a:ext cx="3310667" cy="56779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86014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0"/>
    </mc:Choice>
    <mc:Fallback xmlns="">
      <p:transition spd="slow" advTm="2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679159"/>
            <a:ext cx="119940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5400" dirty="0" smtClean="0">
                <a:latin typeface="Berlin Sans FB" panose="020E0602020502020306" pitchFamily="34" charset="0"/>
              </a:rPr>
              <a:t>Skip to my </a:t>
            </a:r>
            <a:r>
              <a:rPr lang="en-GB" sz="5400" dirty="0" err="1" smtClean="0">
                <a:latin typeface="Berlin Sans FB" panose="020E0602020502020306" pitchFamily="34" charset="0"/>
              </a:rPr>
              <a:t>lou</a:t>
            </a:r>
            <a:r>
              <a:rPr lang="en-GB" sz="5400" dirty="0" smtClean="0">
                <a:latin typeface="Berlin Sans FB" panose="020E0602020502020306" pitchFamily="34" charset="0"/>
              </a:rPr>
              <a:t> my darling</a:t>
            </a:r>
            <a:endParaRPr lang="en-GB" sz="5400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450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4"/>
    </mc:Choice>
    <mc:Fallback xmlns="">
      <p:transition spd="slow" advTm="2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51" y="1087285"/>
            <a:ext cx="6081341" cy="389934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58833" y="5423434"/>
            <a:ext cx="1105988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 smtClean="0">
                <a:latin typeface="Berlin Sans FB" panose="020E0602020502020306" pitchFamily="34" charset="0"/>
              </a:rPr>
              <a:t>Go far in your car </a:t>
            </a:r>
            <a:r>
              <a:rPr lang="en-GB" sz="6600" dirty="0" err="1" smtClean="0">
                <a:latin typeface="Berlin Sans FB" panose="020E0602020502020306" pitchFamily="34" charset="0"/>
              </a:rPr>
              <a:t>ar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r>
              <a:rPr lang="en-GB" sz="6600" dirty="0" err="1" smtClean="0">
                <a:latin typeface="Berlin Sans FB" panose="020E0602020502020306" pitchFamily="34" charset="0"/>
              </a:rPr>
              <a:t>ar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r>
              <a:rPr lang="en-GB" sz="6600" dirty="0" err="1" smtClean="0">
                <a:latin typeface="Berlin Sans FB" panose="020E0602020502020306" pitchFamily="34" charset="0"/>
              </a:rPr>
              <a:t>ar</a:t>
            </a:r>
            <a:endParaRPr lang="en-GB" sz="6600" dirty="0">
              <a:latin typeface="Berlin Sans FB" panose="020E0602020502020306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381592" y="412371"/>
            <a:ext cx="7119691" cy="5011063"/>
            <a:chOff x="6738425" y="1027147"/>
            <a:chExt cx="6522986" cy="4182036"/>
          </a:xfrm>
        </p:grpSpPr>
        <p:pic>
          <p:nvPicPr>
            <p:cNvPr id="5" name="Picture 15"/>
            <p:cNvPicPr>
              <a:picLocks noChangeAspect="1" noChangeArrowheads="1"/>
            </p:cNvPicPr>
            <p:nvPr/>
          </p:nvPicPr>
          <p:blipFill rotWithShape="1">
            <a:blip r:embed="rId3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44" t="27521" r="41705" b="35709"/>
            <a:stretch/>
          </p:blipFill>
          <p:spPr bwMode="auto">
            <a:xfrm>
              <a:off x="6738425" y="1283139"/>
              <a:ext cx="3104021" cy="3676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48"/>
            <p:cNvPicPr>
              <a:picLocks noChangeAspect="1" noChangeArrowheads="1"/>
            </p:cNvPicPr>
            <p:nvPr/>
          </p:nvPicPr>
          <p:blipFill>
            <a:blip r:embed="rId4" cstate="print"/>
            <a:srcRect l="23839" t="25652" r="15874" b="34386"/>
            <a:stretch>
              <a:fillRect/>
            </a:stretch>
          </p:blipFill>
          <p:spPr bwMode="auto">
            <a:xfrm>
              <a:off x="8494577" y="1027147"/>
              <a:ext cx="4766834" cy="41820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0523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4"/>
    </mc:Choice>
    <mc:Fallback xmlns="">
      <p:transition spd="slow" advTm="27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794" y="586107"/>
            <a:ext cx="5809488" cy="478840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32114" y="5484394"/>
            <a:ext cx="1105988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 smtClean="0">
                <a:latin typeface="Berlin Sans FB" panose="020E0602020502020306" pitchFamily="34" charset="0"/>
              </a:rPr>
              <a:t>It’s a horse of course or </a:t>
            </a:r>
            <a:r>
              <a:rPr lang="en-GB" sz="6600" dirty="0" err="1" smtClean="0">
                <a:latin typeface="Berlin Sans FB" panose="020E0602020502020306" pitchFamily="34" charset="0"/>
              </a:rPr>
              <a:t>or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r>
              <a:rPr lang="en-GB" sz="6600" dirty="0" err="1" smtClean="0">
                <a:latin typeface="Berlin Sans FB" panose="020E0602020502020306" pitchFamily="34" charset="0"/>
              </a:rPr>
              <a:t>or</a:t>
            </a:r>
            <a:endParaRPr lang="en-GB" sz="6600" dirty="0">
              <a:latin typeface="Berlin Sans FB" panose="020E0602020502020306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-1264164"/>
            <a:ext cx="7604760" cy="7302556"/>
            <a:chOff x="0" y="-369781"/>
            <a:chExt cx="6635527" cy="6011177"/>
          </a:xfrm>
        </p:grpSpPr>
        <p:pic>
          <p:nvPicPr>
            <p:cNvPr id="6" name="Picture 48"/>
            <p:cNvPicPr>
              <a:picLocks noChangeAspect="1" noChangeArrowheads="1"/>
            </p:cNvPicPr>
            <p:nvPr/>
          </p:nvPicPr>
          <p:blipFill>
            <a:blip r:embed="rId3" cstate="print"/>
            <a:srcRect l="23839" t="25652" r="15874" b="34386"/>
            <a:stretch>
              <a:fillRect/>
            </a:stretch>
          </p:blipFill>
          <p:spPr bwMode="auto">
            <a:xfrm>
              <a:off x="1868693" y="896519"/>
              <a:ext cx="4766834" cy="41820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45"/>
            <p:cNvPicPr>
              <a:picLocks noChangeAspect="1" noChangeArrowheads="1"/>
            </p:cNvPicPr>
            <p:nvPr/>
          </p:nvPicPr>
          <p:blipFill>
            <a:blip r:embed="rId4" cstate="print"/>
            <a:srcRect l="27386" t="11246" r="30273" b="27737"/>
            <a:stretch>
              <a:fillRect/>
            </a:stretch>
          </p:blipFill>
          <p:spPr bwMode="auto">
            <a:xfrm>
              <a:off x="0" y="-369781"/>
              <a:ext cx="3504979" cy="6011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427144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8"/>
    </mc:Choice>
    <mc:Fallback xmlns="">
      <p:transition spd="slow" advTm="2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754" y="349021"/>
            <a:ext cx="2672066" cy="495662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32114" y="5210074"/>
            <a:ext cx="1105988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 smtClean="0">
                <a:latin typeface="Berlin Sans FB" panose="020E0602020502020306" pitchFamily="34" charset="0"/>
              </a:rPr>
              <a:t>Flower in a shower </a:t>
            </a:r>
            <a:r>
              <a:rPr lang="en-GB" sz="6600" dirty="0" err="1" smtClean="0">
                <a:latin typeface="Berlin Sans FB" panose="020E0602020502020306" pitchFamily="34" charset="0"/>
              </a:rPr>
              <a:t>er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r>
              <a:rPr lang="en-GB" sz="6600" dirty="0" err="1" smtClean="0">
                <a:latin typeface="Berlin Sans FB" panose="020E0602020502020306" pitchFamily="34" charset="0"/>
              </a:rPr>
              <a:t>er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r>
              <a:rPr lang="en-GB" sz="6600" dirty="0" err="1" smtClean="0">
                <a:latin typeface="Berlin Sans FB" panose="020E0602020502020306" pitchFamily="34" charset="0"/>
              </a:rPr>
              <a:t>er</a:t>
            </a:r>
            <a:endParaRPr lang="en-GB" sz="6600" dirty="0">
              <a:latin typeface="Berlin Sans FB" panose="020E0602020502020306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913120" y="121920"/>
            <a:ext cx="7348291" cy="5087263"/>
            <a:chOff x="7160456" y="1027147"/>
            <a:chExt cx="6100955" cy="4182036"/>
          </a:xfrm>
        </p:grpSpPr>
        <p:pic>
          <p:nvPicPr>
            <p:cNvPr id="6" name="Picture 48"/>
            <p:cNvPicPr>
              <a:picLocks noChangeAspect="1" noChangeArrowheads="1"/>
            </p:cNvPicPr>
            <p:nvPr/>
          </p:nvPicPr>
          <p:blipFill>
            <a:blip r:embed="rId3" cstate="print"/>
            <a:srcRect l="23839" t="25652" r="15874" b="34386"/>
            <a:stretch>
              <a:fillRect/>
            </a:stretch>
          </p:blipFill>
          <p:spPr bwMode="auto">
            <a:xfrm>
              <a:off x="8494577" y="1027147"/>
              <a:ext cx="4766834" cy="41820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35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82" t="34431" r="36272" b="39651"/>
            <a:stretch/>
          </p:blipFill>
          <p:spPr bwMode="auto">
            <a:xfrm>
              <a:off x="7160456" y="1865290"/>
              <a:ext cx="2321171" cy="2771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355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6"/>
    </mc:Choice>
    <mc:Fallback xmlns="">
      <p:transition spd="slow" advTm="3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32114" y="2604998"/>
            <a:ext cx="1105988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GB" sz="6600" dirty="0" smtClean="0">
                <a:latin typeface="Berlin Sans FB" panose="020E0602020502020306" pitchFamily="34" charset="0"/>
              </a:rPr>
              <a:t>Skip to my </a:t>
            </a:r>
            <a:r>
              <a:rPr lang="en-GB" sz="6600" dirty="0" err="1" smtClean="0">
                <a:latin typeface="Berlin Sans FB" panose="020E0602020502020306" pitchFamily="34" charset="0"/>
              </a:rPr>
              <a:t>lou</a:t>
            </a:r>
            <a:r>
              <a:rPr lang="en-GB" sz="6600" dirty="0" smtClean="0">
                <a:latin typeface="Berlin Sans FB" panose="020E0602020502020306" pitchFamily="34" charset="0"/>
              </a:rPr>
              <a:t> my darling</a:t>
            </a:r>
            <a:endParaRPr lang="en-GB" sz="6600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30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8"/>
    </mc:Choice>
    <mc:Fallback xmlns="">
      <p:transition spd="slow" advTm="2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8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21967" y="511810"/>
            <a:ext cx="5381156" cy="488224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49600" y="5632865"/>
            <a:ext cx="103196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smtClean="0">
                <a:latin typeface="Berlin Sans FB" pitchFamily="34" charset="0"/>
              </a:rPr>
              <a:t>Don’t be noisy </a:t>
            </a:r>
            <a:r>
              <a:rPr lang="en-GB" sz="5400" dirty="0" err="1" smtClean="0">
                <a:latin typeface="Berlin Sans FB" pitchFamily="34" charset="0"/>
              </a:rPr>
              <a:t>oi</a:t>
            </a:r>
            <a:r>
              <a:rPr lang="en-GB" sz="5400" dirty="0" smtClean="0">
                <a:latin typeface="Berlin Sans FB" pitchFamily="34" charset="0"/>
              </a:rPr>
              <a:t> </a:t>
            </a:r>
            <a:r>
              <a:rPr lang="en-GB" sz="5400" dirty="0" err="1" smtClean="0">
                <a:latin typeface="Berlin Sans FB" pitchFamily="34" charset="0"/>
              </a:rPr>
              <a:t>oi</a:t>
            </a:r>
            <a:r>
              <a:rPr lang="en-GB" sz="5400" dirty="0" smtClean="0">
                <a:latin typeface="Berlin Sans FB" pitchFamily="34" charset="0"/>
              </a:rPr>
              <a:t> </a:t>
            </a:r>
            <a:r>
              <a:rPr lang="en-GB" sz="5400" dirty="0" err="1" smtClean="0">
                <a:latin typeface="Berlin Sans FB" pitchFamily="34" charset="0"/>
              </a:rPr>
              <a:t>oi</a:t>
            </a:r>
            <a:endParaRPr lang="en-GB" sz="5400" dirty="0">
              <a:latin typeface="Berlin Sans FB" pitchFamily="34" charset="0"/>
            </a:endParaRPr>
          </a:p>
        </p:txBody>
      </p:sp>
      <p:pic>
        <p:nvPicPr>
          <p:cNvPr id="6146" name="Picture 2" descr="G:\Education\Primary Editorial\Primary 2010+\Song of Sounds Phonics\Content\Illustrations\Phoneme images\Finals\Phoneme images\TIFs\oi.t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0085" y="511810"/>
            <a:ext cx="5770563" cy="45847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9257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0"/>
    </mc:Choice>
    <mc:Fallback xmlns="">
      <p:transition spd="slow" advTm="3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-e.jpg"/>
          <p:cNvPicPr>
            <a:picLocks noChangeAspect="1"/>
          </p:cNvPicPr>
          <p:nvPr/>
        </p:nvPicPr>
        <p:blipFill>
          <a:blip r:embed="rId2" cstate="print"/>
          <a:srcRect t="6152" r="3019" b="13727"/>
          <a:stretch>
            <a:fillRect/>
          </a:stretch>
        </p:blipFill>
        <p:spPr>
          <a:xfrm>
            <a:off x="0" y="0"/>
            <a:ext cx="5131558" cy="5854890"/>
          </a:xfrm>
          <a:prstGeom prst="rect">
            <a:avLst/>
          </a:prstGeom>
        </p:spPr>
      </p:pic>
      <p:pic>
        <p:nvPicPr>
          <p:cNvPr id="5" name="Picture 4" descr="Picture6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76708" y="1798320"/>
            <a:ext cx="7166870" cy="269008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72343" y="5618351"/>
            <a:ext cx="103196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smtClean="0">
                <a:latin typeface="Berlin Sans FB" pitchFamily="34" charset="0"/>
              </a:rPr>
              <a:t>Clown upside down </a:t>
            </a:r>
            <a:r>
              <a:rPr lang="en-GB" sz="5400" dirty="0" err="1" smtClean="0">
                <a:latin typeface="Berlin Sans FB" pitchFamily="34" charset="0"/>
              </a:rPr>
              <a:t>ow</a:t>
            </a:r>
            <a:r>
              <a:rPr lang="en-GB" sz="5400" dirty="0" smtClean="0">
                <a:latin typeface="Berlin Sans FB" pitchFamily="34" charset="0"/>
              </a:rPr>
              <a:t> </a:t>
            </a:r>
            <a:r>
              <a:rPr lang="en-GB" sz="5400" dirty="0" err="1" smtClean="0">
                <a:latin typeface="Berlin Sans FB" pitchFamily="34" charset="0"/>
              </a:rPr>
              <a:t>ow</a:t>
            </a:r>
            <a:r>
              <a:rPr lang="en-GB" sz="5400" dirty="0" smtClean="0">
                <a:latin typeface="Berlin Sans FB" pitchFamily="34" charset="0"/>
              </a:rPr>
              <a:t> </a:t>
            </a:r>
            <a:r>
              <a:rPr lang="en-GB" sz="5400" dirty="0" err="1" smtClean="0">
                <a:latin typeface="Berlin Sans FB" pitchFamily="34" charset="0"/>
              </a:rPr>
              <a:t>ow</a:t>
            </a:r>
            <a:endParaRPr lang="en-GB" sz="5400" dirty="0"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87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8"/>
    </mc:Choice>
    <mc:Fallback xmlns="">
      <p:transition spd="slow" advTm="18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FE changes\New artwork\Stage 1\I think I will sink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7" r="18350"/>
          <a:stretch/>
        </p:blipFill>
        <p:spPr bwMode="auto">
          <a:xfrm>
            <a:off x="807718" y="167639"/>
            <a:ext cx="4572001" cy="5503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33503" y="5618351"/>
            <a:ext cx="103196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smtClean="0">
                <a:latin typeface="Berlin Sans FB" pitchFamily="34" charset="0"/>
              </a:rPr>
              <a:t>I think I will sink </a:t>
            </a:r>
            <a:r>
              <a:rPr lang="en-GB" sz="5400" dirty="0" err="1" smtClean="0">
                <a:latin typeface="Berlin Sans FB" pitchFamily="34" charset="0"/>
              </a:rPr>
              <a:t>nk</a:t>
            </a:r>
            <a:r>
              <a:rPr lang="en-GB" sz="5400" dirty="0" smtClean="0">
                <a:latin typeface="Berlin Sans FB" pitchFamily="34" charset="0"/>
              </a:rPr>
              <a:t> </a:t>
            </a:r>
            <a:r>
              <a:rPr lang="en-GB" sz="5400" dirty="0" err="1" smtClean="0">
                <a:latin typeface="Berlin Sans FB" pitchFamily="34" charset="0"/>
              </a:rPr>
              <a:t>nk</a:t>
            </a:r>
            <a:r>
              <a:rPr lang="en-GB" sz="5400" dirty="0" smtClean="0">
                <a:latin typeface="Berlin Sans FB" pitchFamily="34" charset="0"/>
              </a:rPr>
              <a:t> </a:t>
            </a:r>
            <a:r>
              <a:rPr lang="en-GB" sz="5400" dirty="0" err="1" smtClean="0">
                <a:latin typeface="Berlin Sans FB" pitchFamily="34" charset="0"/>
              </a:rPr>
              <a:t>nk</a:t>
            </a:r>
            <a:endParaRPr lang="en-GB" sz="5400" dirty="0">
              <a:latin typeface="Berlin Sans FB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897602" y="-1129035"/>
            <a:ext cx="7732862" cy="8096416"/>
            <a:chOff x="3897602" y="-1129035"/>
            <a:chExt cx="7732862" cy="8096416"/>
          </a:xfrm>
        </p:grpSpPr>
        <p:pic>
          <p:nvPicPr>
            <p:cNvPr id="4" name="Picture 44"/>
            <p:cNvPicPr>
              <a:picLocks noChangeAspect="1" noChangeArrowheads="1"/>
            </p:cNvPicPr>
            <p:nvPr/>
          </p:nvPicPr>
          <p:blipFill>
            <a:blip r:embed="rId3" cstate="print"/>
            <a:srcRect l="18231" t="28575" r="19653" b="30370"/>
            <a:stretch>
              <a:fillRect/>
            </a:stretch>
          </p:blipFill>
          <p:spPr bwMode="auto">
            <a:xfrm>
              <a:off x="3897602" y="1203960"/>
              <a:ext cx="5852181" cy="45667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41"/>
            <p:cNvPicPr>
              <a:picLocks noChangeAspect="1" noChangeArrowheads="1"/>
            </p:cNvPicPr>
            <p:nvPr/>
          </p:nvPicPr>
          <p:blipFill>
            <a:blip r:embed="rId4" cstate="print"/>
            <a:srcRect l="27731" t="7851" r="30518" b="19542"/>
            <a:stretch>
              <a:fillRect/>
            </a:stretch>
          </p:blipFill>
          <p:spPr bwMode="auto">
            <a:xfrm>
              <a:off x="7663376" y="-1129035"/>
              <a:ext cx="3967088" cy="80964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58332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8"/>
    </mc:Choice>
    <mc:Fallback xmlns="">
      <p:transition spd="slow" advTm="3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32114" y="2604998"/>
            <a:ext cx="1105988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GB" sz="6600" dirty="0" smtClean="0">
                <a:latin typeface="Berlin Sans FB" panose="020E0602020502020306" pitchFamily="34" charset="0"/>
              </a:rPr>
              <a:t>Skip to my </a:t>
            </a:r>
            <a:r>
              <a:rPr lang="en-GB" sz="6600" dirty="0" err="1" smtClean="0">
                <a:latin typeface="Berlin Sans FB" panose="020E0602020502020306" pitchFamily="34" charset="0"/>
              </a:rPr>
              <a:t>lou</a:t>
            </a:r>
            <a:r>
              <a:rPr lang="en-GB" sz="6600" dirty="0" smtClean="0">
                <a:latin typeface="Berlin Sans FB" panose="020E0602020502020306" pitchFamily="34" charset="0"/>
              </a:rPr>
              <a:t> my darling</a:t>
            </a:r>
            <a:endParaRPr lang="en-GB" sz="6600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89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6"/>
    </mc:Choice>
    <mc:Fallback xmlns="">
      <p:transition spd="slow" advTm="2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36" y="399592"/>
            <a:ext cx="6119963" cy="53420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83656" y="5478709"/>
            <a:ext cx="106389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 smtClean="0">
                <a:latin typeface="Berlin Sans FB" panose="020E0602020502020306" pitchFamily="34" charset="0"/>
              </a:rPr>
              <a:t>Caterpillars coughing c </a:t>
            </a:r>
            <a:r>
              <a:rPr lang="en-GB" sz="6600" dirty="0" err="1" smtClean="0">
                <a:latin typeface="Berlin Sans FB" panose="020E0602020502020306" pitchFamily="34" charset="0"/>
              </a:rPr>
              <a:t>c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r>
              <a:rPr lang="en-GB" sz="6600" dirty="0" err="1" smtClean="0">
                <a:latin typeface="Berlin Sans FB" panose="020E0602020502020306" pitchFamily="34" charset="0"/>
              </a:rPr>
              <a:t>c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endParaRPr lang="en-GB" sz="6600" dirty="0">
              <a:latin typeface="Berlin Sans FB" panose="020E0602020502020306" pitchFamily="34" charset="0"/>
            </a:endParaRPr>
          </a:p>
        </p:txBody>
      </p:sp>
      <p:pic>
        <p:nvPicPr>
          <p:cNvPr id="6" name="Picture 3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86" t="33891" r="34263" b="40141"/>
          <a:stretch/>
        </p:blipFill>
        <p:spPr bwMode="auto">
          <a:xfrm>
            <a:off x="7685312" y="1421644"/>
            <a:ext cx="2541430" cy="2970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371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4"/>
    </mc:Choice>
    <mc:Fallback xmlns="">
      <p:transition spd="slow" advTm="2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502" y="303626"/>
            <a:ext cx="3750141" cy="504182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90354" y="5392954"/>
            <a:ext cx="1105988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 smtClean="0">
                <a:latin typeface="Berlin Sans FB" panose="020E0602020502020306" pitchFamily="34" charset="0"/>
              </a:rPr>
              <a:t>Hairy fairy air </a:t>
            </a:r>
            <a:r>
              <a:rPr lang="en-GB" sz="6600" dirty="0" err="1" smtClean="0">
                <a:latin typeface="Berlin Sans FB" panose="020E0602020502020306" pitchFamily="34" charset="0"/>
              </a:rPr>
              <a:t>air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r>
              <a:rPr lang="en-GB" sz="6600" dirty="0" err="1" smtClean="0">
                <a:latin typeface="Berlin Sans FB" panose="020E0602020502020306" pitchFamily="34" charset="0"/>
              </a:rPr>
              <a:t>air</a:t>
            </a:r>
            <a:endParaRPr lang="en-GB" sz="6600" dirty="0">
              <a:latin typeface="Berlin Sans FB" panose="020E0602020502020306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40926" y="522003"/>
            <a:ext cx="8167131" cy="5518244"/>
            <a:chOff x="3040397" y="1339756"/>
            <a:chExt cx="8167131" cy="5518244"/>
          </a:xfrm>
        </p:grpSpPr>
        <p:pic>
          <p:nvPicPr>
            <p:cNvPr id="6" name="Picture 15"/>
            <p:cNvPicPr>
              <a:picLocks noChangeAspect="1" noChangeArrowheads="1"/>
            </p:cNvPicPr>
            <p:nvPr/>
          </p:nvPicPr>
          <p:blipFill rotWithShape="1">
            <a:blip r:embed="rId3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44" t="27521" r="41705" b="35709"/>
            <a:stretch/>
          </p:blipFill>
          <p:spPr bwMode="auto">
            <a:xfrm>
              <a:off x="3040397" y="2096086"/>
              <a:ext cx="3154040" cy="3736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3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62" t="20372" r="22324" b="25378"/>
            <a:stretch>
              <a:fillRect/>
            </a:stretch>
          </p:blipFill>
          <p:spPr bwMode="auto">
            <a:xfrm>
              <a:off x="5239489" y="1339756"/>
              <a:ext cx="3513345" cy="5518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48"/>
            <p:cNvPicPr>
              <a:picLocks noChangeAspect="1" noChangeArrowheads="1"/>
            </p:cNvPicPr>
            <p:nvPr/>
          </p:nvPicPr>
          <p:blipFill>
            <a:blip r:embed="rId5" cstate="print"/>
            <a:srcRect l="23839" t="25652" r="15874" b="34386"/>
            <a:stretch>
              <a:fillRect/>
            </a:stretch>
          </p:blipFill>
          <p:spPr bwMode="auto">
            <a:xfrm>
              <a:off x="6440694" y="1772735"/>
              <a:ext cx="4766834" cy="41820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73115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4"/>
    </mc:Choice>
    <mc:Fallback xmlns="">
      <p:transition spd="slow" advTm="2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DFE changes\New artwork\Stage 1\hear with your ea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980" y="132928"/>
            <a:ext cx="7856220" cy="568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59674" y="4349678"/>
            <a:ext cx="1105988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 smtClean="0">
                <a:latin typeface="Berlin Sans FB" panose="020E0602020502020306" pitchFamily="34" charset="0"/>
              </a:rPr>
              <a:t>Hear with your ear </a:t>
            </a:r>
          </a:p>
          <a:p>
            <a:r>
              <a:rPr lang="en-GB" sz="6600" dirty="0" smtClean="0">
                <a:latin typeface="Berlin Sans FB" panose="020E0602020502020306" pitchFamily="34" charset="0"/>
              </a:rPr>
              <a:t>        ear </a:t>
            </a:r>
            <a:r>
              <a:rPr lang="en-GB" sz="6600" dirty="0" err="1" smtClean="0">
                <a:latin typeface="Berlin Sans FB" panose="020E0602020502020306" pitchFamily="34" charset="0"/>
              </a:rPr>
              <a:t>ear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r>
              <a:rPr lang="en-GB" sz="6600" dirty="0" err="1" smtClean="0">
                <a:latin typeface="Berlin Sans FB" panose="020E0602020502020306" pitchFamily="34" charset="0"/>
              </a:rPr>
              <a:t>ear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endParaRPr lang="en-GB" sz="6600" dirty="0">
              <a:latin typeface="Berlin Sans FB" panose="020E0602020502020306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31074" y="504039"/>
            <a:ext cx="7280366" cy="3961281"/>
            <a:chOff x="431074" y="504039"/>
            <a:chExt cx="7097486" cy="3347213"/>
          </a:xfrm>
        </p:grpSpPr>
        <p:pic>
          <p:nvPicPr>
            <p:cNvPr id="4" name="Picture 3" descr="Picture55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1074" y="1014795"/>
              <a:ext cx="4407044" cy="2462581"/>
            </a:xfrm>
            <a:prstGeom prst="rect">
              <a:avLst/>
            </a:prstGeom>
          </p:spPr>
        </p:pic>
        <p:pic>
          <p:nvPicPr>
            <p:cNvPr id="5" name="Picture 48"/>
            <p:cNvPicPr>
              <a:picLocks noChangeAspect="1" noChangeArrowheads="1"/>
            </p:cNvPicPr>
            <p:nvPr/>
          </p:nvPicPr>
          <p:blipFill>
            <a:blip r:embed="rId4" cstate="print"/>
            <a:srcRect l="23839" t="25652" r="15874" b="34386"/>
            <a:stretch>
              <a:fillRect/>
            </a:stretch>
          </p:blipFill>
          <p:spPr bwMode="auto">
            <a:xfrm>
              <a:off x="3713287" y="504039"/>
              <a:ext cx="3815273" cy="3347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60103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8"/>
    </mc:Choice>
    <mc:Fallback xmlns="">
      <p:transition spd="slow" advTm="2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DFE changes\New artwork\Stage 1\I'm sure there's a cure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" y="304800"/>
            <a:ext cx="6880222" cy="498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71994" y="5438674"/>
            <a:ext cx="1191332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 smtClean="0">
                <a:latin typeface="Berlin Sans FB" panose="020E0602020502020306" pitchFamily="34" charset="0"/>
              </a:rPr>
              <a:t>I’m sure there’s a cure </a:t>
            </a:r>
            <a:r>
              <a:rPr lang="en-GB" sz="6600" dirty="0" err="1" smtClean="0">
                <a:latin typeface="Berlin Sans FB" panose="020E0602020502020306" pitchFamily="34" charset="0"/>
              </a:rPr>
              <a:t>ure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r>
              <a:rPr lang="en-GB" sz="6600" dirty="0" err="1" smtClean="0">
                <a:latin typeface="Berlin Sans FB" panose="020E0602020502020306" pitchFamily="34" charset="0"/>
              </a:rPr>
              <a:t>ure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r>
              <a:rPr lang="en-GB" sz="6600" dirty="0" err="1" smtClean="0">
                <a:latin typeface="Berlin Sans FB" panose="020E0602020502020306" pitchFamily="34" charset="0"/>
              </a:rPr>
              <a:t>ure</a:t>
            </a:r>
            <a:endParaRPr lang="en-GB" sz="6600" dirty="0">
              <a:latin typeface="Berlin Sans FB" panose="020E0602020502020306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717177" y="451992"/>
            <a:ext cx="6215743" cy="2602780"/>
            <a:chOff x="5717177" y="451992"/>
            <a:chExt cx="6215743" cy="2602780"/>
          </a:xfrm>
        </p:grpSpPr>
        <p:pic>
          <p:nvPicPr>
            <p:cNvPr id="4" name="Picture 3" descr="Picture48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17177" y="451992"/>
              <a:ext cx="4498476" cy="2572300"/>
            </a:xfrm>
            <a:prstGeom prst="rect">
              <a:avLst/>
            </a:prstGeom>
          </p:spPr>
        </p:pic>
        <p:pic>
          <p:nvPicPr>
            <p:cNvPr id="5" name="Picture 35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82" t="34431" r="36272" b="39651"/>
            <a:stretch/>
          </p:blipFill>
          <p:spPr bwMode="auto">
            <a:xfrm>
              <a:off x="9840570" y="583063"/>
              <a:ext cx="2092350" cy="2471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540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8"/>
    </mc:Choice>
    <mc:Fallback xmlns="">
      <p:transition spd="slow" advTm="2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72343" y="2747829"/>
            <a:ext cx="103196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smtClean="0">
                <a:latin typeface="Berlin Sans FB" pitchFamily="34" charset="0"/>
              </a:rPr>
              <a:t>Skip to my </a:t>
            </a:r>
            <a:r>
              <a:rPr lang="en-GB" sz="5400" dirty="0" err="1" smtClean="0">
                <a:latin typeface="Berlin Sans FB" pitchFamily="34" charset="0"/>
              </a:rPr>
              <a:t>lou</a:t>
            </a:r>
            <a:r>
              <a:rPr lang="en-GB" sz="5400" dirty="0" smtClean="0">
                <a:latin typeface="Berlin Sans FB" pitchFamily="34" charset="0"/>
              </a:rPr>
              <a:t> my darling</a:t>
            </a:r>
            <a:endParaRPr lang="en-GB" sz="5400" dirty="0"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36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8"/>
    </mc:Choice>
    <mc:Fallback xmlns="">
      <p:transition spd="slow" advTm="25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30514" y="2584865"/>
            <a:ext cx="103196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smtClean="0">
                <a:latin typeface="Berlin Sans FB" pitchFamily="34" charset="0"/>
              </a:rPr>
              <a:t>Now we’ve sung our song to you, you can learn to blend sounds too.</a:t>
            </a:r>
            <a:endParaRPr lang="en-GB" sz="5400" dirty="0"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36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28"/>
    </mc:Choice>
    <mc:Fallback xmlns="">
      <p:transition spd="slow" advTm="5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7943" y="2468751"/>
            <a:ext cx="103196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smtClean="0">
                <a:latin typeface="Berlin Sans FB" pitchFamily="34" charset="0"/>
              </a:rPr>
              <a:t>Blending helps you read and write so sing this song all day and night. </a:t>
            </a:r>
            <a:endParaRPr lang="en-GB" sz="5400" dirty="0"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36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44"/>
    </mc:Choice>
    <mc:Fallback xmlns="">
      <p:transition spd="slow" advTm="10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97922" y="2667554"/>
            <a:ext cx="119940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6600" dirty="0" smtClean="0">
                <a:latin typeface="Berlin Sans FB" panose="020E0602020502020306" pitchFamily="34" charset="0"/>
              </a:rPr>
              <a:t>Skip to my </a:t>
            </a:r>
            <a:r>
              <a:rPr lang="en-GB" sz="6600" dirty="0" err="1" smtClean="0">
                <a:latin typeface="Berlin Sans FB" panose="020E0602020502020306" pitchFamily="34" charset="0"/>
              </a:rPr>
              <a:t>lou</a:t>
            </a:r>
            <a:r>
              <a:rPr lang="en-GB" sz="6600" dirty="0" smtClean="0">
                <a:latin typeface="Berlin Sans FB" panose="020E0602020502020306" pitchFamily="34" charset="0"/>
              </a:rPr>
              <a:t> my darling</a:t>
            </a:r>
            <a:endParaRPr lang="en-GB" sz="6600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71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2"/>
    </mc:Choice>
    <mc:Fallback xmlns="">
      <p:transition spd="slow" advTm="2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61142" y="5493224"/>
            <a:ext cx="106389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 smtClean="0">
                <a:latin typeface="Berlin Sans FB" panose="020E0602020502020306" pitchFamily="34" charset="0"/>
              </a:rPr>
              <a:t>Dinosaurs are dancing d </a:t>
            </a:r>
            <a:r>
              <a:rPr lang="en-GB" sz="6600" dirty="0" err="1" smtClean="0">
                <a:latin typeface="Berlin Sans FB" panose="020E0602020502020306" pitchFamily="34" charset="0"/>
              </a:rPr>
              <a:t>d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r>
              <a:rPr lang="en-GB" sz="6600" dirty="0" err="1" smtClean="0">
                <a:latin typeface="Berlin Sans FB" panose="020E0602020502020306" pitchFamily="34" charset="0"/>
              </a:rPr>
              <a:t>d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endParaRPr lang="en-GB" sz="6600" dirty="0">
              <a:latin typeface="Berlin Sans FB" panose="020E0602020502020306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76" b="25824"/>
          <a:stretch/>
        </p:blipFill>
        <p:spPr>
          <a:xfrm>
            <a:off x="4225285" y="266700"/>
            <a:ext cx="7113243" cy="4735081"/>
          </a:xfrm>
          <a:prstGeom prst="rect">
            <a:avLst/>
          </a:prstGeom>
        </p:spPr>
      </p:pic>
      <p:pic>
        <p:nvPicPr>
          <p:cNvPr id="6" name="Picture 3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87" t="15363" r="27109" b="33540"/>
          <a:stretch>
            <a:fillRect/>
          </a:stretch>
        </p:blipFill>
        <p:spPr bwMode="auto">
          <a:xfrm>
            <a:off x="334493" y="0"/>
            <a:ext cx="4000500" cy="5558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794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0"/>
    </mc:Choice>
    <mc:Fallback xmlns="">
      <p:transition spd="slow" advTm="2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97" b="24472"/>
          <a:stretch/>
        </p:blipFill>
        <p:spPr>
          <a:xfrm>
            <a:off x="383673" y="609600"/>
            <a:ext cx="6874377" cy="518394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06285" y="5493224"/>
            <a:ext cx="106389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dirty="0" smtClean="0">
                <a:latin typeface="Berlin Sans FB" panose="020E0602020502020306" pitchFamily="34" charset="0"/>
              </a:rPr>
              <a:t>Elephant’s enormous e </a:t>
            </a:r>
            <a:r>
              <a:rPr lang="en-GB" sz="6600" dirty="0" err="1" smtClean="0">
                <a:latin typeface="Berlin Sans FB" panose="020E0602020502020306" pitchFamily="34" charset="0"/>
              </a:rPr>
              <a:t>e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r>
              <a:rPr lang="en-GB" sz="6600" dirty="0" err="1" smtClean="0">
                <a:latin typeface="Berlin Sans FB" panose="020E0602020502020306" pitchFamily="34" charset="0"/>
              </a:rPr>
              <a:t>e</a:t>
            </a:r>
            <a:r>
              <a:rPr lang="en-GB" sz="6600" dirty="0" smtClean="0">
                <a:latin typeface="Berlin Sans FB" panose="020E0602020502020306" pitchFamily="34" charset="0"/>
              </a:rPr>
              <a:t> </a:t>
            </a:r>
            <a:endParaRPr lang="en-GB" sz="6600" dirty="0">
              <a:latin typeface="Berlin Sans FB" panose="020E0602020502020306" pitchFamily="34" charset="0"/>
            </a:endParaRPr>
          </a:p>
        </p:txBody>
      </p:sp>
      <p:pic>
        <p:nvPicPr>
          <p:cNvPr id="6" name="Picture 3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2" t="34431" r="36272" b="39651"/>
          <a:stretch/>
        </p:blipFill>
        <p:spPr bwMode="auto">
          <a:xfrm>
            <a:off x="7692571" y="1214000"/>
            <a:ext cx="2569029" cy="3067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962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8"/>
    </mc:Choice>
    <mc:Fallback xmlns="">
      <p:transition spd="slow" advTm="3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501</TotalTime>
  <Words>429</Words>
  <Application>Microsoft Office PowerPoint</Application>
  <PresentationFormat>Widescreen</PresentationFormat>
  <Paragraphs>67</Paragraphs>
  <Slides>65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0" baseType="lpstr">
      <vt:lpstr>Arial</vt:lpstr>
      <vt:lpstr>Berlin Sans FB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HarperCollins Publishers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Gleeson, Ellen</dc:creator>
  <cp:lastModifiedBy>Lisa Campbell</cp:lastModifiedBy>
  <cp:revision>82</cp:revision>
  <dcterms:created xsi:type="dcterms:W3CDTF">2014-02-20T13:45:05Z</dcterms:created>
  <dcterms:modified xsi:type="dcterms:W3CDTF">2023-04-17T19:53:28Z</dcterms:modified>
</cp:coreProperties>
</file>